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314" r:id="rId3"/>
    <p:sldId id="320" r:id="rId4"/>
    <p:sldId id="310" r:id="rId5"/>
    <p:sldId id="318" r:id="rId6"/>
    <p:sldId id="256" r:id="rId7"/>
    <p:sldId id="312" r:id="rId8"/>
    <p:sldId id="309" r:id="rId9"/>
    <p:sldId id="313" r:id="rId10"/>
    <p:sldId id="321" r:id="rId11"/>
    <p:sldId id="274" r:id="rId12"/>
    <p:sldId id="319" r:id="rId13"/>
    <p:sldId id="259" r:id="rId14"/>
    <p:sldId id="282" r:id="rId15"/>
    <p:sldId id="316" r:id="rId16"/>
  </p:sldIdLst>
  <p:sldSz cx="9144000" cy="5143500" type="screen16x9"/>
  <p:notesSz cx="6858000" cy="9144000"/>
  <p:embeddedFontLst>
    <p:embeddedFont>
      <p:font typeface="Bahnschrift Light Condensed" panose="020B0502040204020203" pitchFamily="34" charset="0"/>
      <p:regular r:id="rId18"/>
    </p:embeddedFon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Leelawadee" panose="020B0502040204020203" pitchFamily="34" charset="-34"/>
      <p:regular r:id="rId24"/>
      <p:bold r:id="rId25"/>
    </p:embeddedFont>
    <p:embeddedFont>
      <p:font typeface="Londrina Solid" panose="020B0604020202020204" charset="0"/>
      <p:regular r:id="rId26"/>
    </p:embeddedFont>
    <p:embeddedFont>
      <p:font typeface="Quicksand" panose="020B0604020202020204" charset="0"/>
      <p:regular r:id="rId27"/>
    </p:embeddedFont>
    <p:embeddedFont>
      <p:font typeface="Segoe UI Black" panose="020B0A02040204020203" pitchFamily="34" charset="0"/>
      <p:bold r:id="rId28"/>
      <p:boldItalic r:id="rId29"/>
    </p:embeddedFont>
    <p:embeddedFont>
      <p:font typeface="Tahoma" panose="020B0604030504040204" pitchFamily="34" charset="0"/>
      <p:regular r:id="rId30"/>
      <p:bold r:id="rId31"/>
    </p:embeddedFont>
    <p:embeddedFont>
      <p:font typeface="VNI-Bodon-Poster" pitchFamily="2" charset="0"/>
      <p:bold r:id="rId32"/>
    </p:embeddedFont>
    <p:embeddedFont>
      <p:font typeface="VNI-Times"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F85"/>
    <a:srgbClr val="EADAE4"/>
    <a:srgbClr val="F9F9F9"/>
    <a:srgbClr val="F3F3F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90" d="100"/>
          <a:sy n="90" d="100"/>
        </p:scale>
        <p:origin x="846"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06ebce41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06ebce41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06ebce41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06ebce41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Univer" pitchFamily="2" charset="0"/>
              </a:defRPr>
            </a:lvl1pPr>
            <a:lvl2pPr marL="742950" indent="-285750">
              <a:defRPr>
                <a:solidFill>
                  <a:schemeClr val="tx1"/>
                </a:solidFill>
                <a:latin typeface="VNI-Univer" pitchFamily="2" charset="0"/>
              </a:defRPr>
            </a:lvl2pPr>
            <a:lvl3pPr marL="1143000" indent="-228600">
              <a:defRPr>
                <a:solidFill>
                  <a:schemeClr val="tx1"/>
                </a:solidFill>
                <a:latin typeface="VNI-Univer" pitchFamily="2" charset="0"/>
              </a:defRPr>
            </a:lvl3pPr>
            <a:lvl4pPr marL="1600200" indent="-228600">
              <a:defRPr>
                <a:solidFill>
                  <a:schemeClr val="tx1"/>
                </a:solidFill>
                <a:latin typeface="VNI-Univer" pitchFamily="2" charset="0"/>
              </a:defRPr>
            </a:lvl4pPr>
            <a:lvl5pPr marL="2057400" indent="-228600">
              <a:defRPr>
                <a:solidFill>
                  <a:schemeClr val="tx1"/>
                </a:solidFill>
                <a:latin typeface="VNI-Univer" pitchFamily="2" charset="0"/>
              </a:defRPr>
            </a:lvl5pPr>
            <a:lvl6pPr marL="2514600" indent="-228600" eaLnBrk="0" fontAlgn="base" hangingPunct="0">
              <a:spcBef>
                <a:spcPct val="0"/>
              </a:spcBef>
              <a:spcAft>
                <a:spcPct val="0"/>
              </a:spcAft>
              <a:defRPr>
                <a:solidFill>
                  <a:schemeClr val="tx1"/>
                </a:solidFill>
                <a:latin typeface="VNI-Univer" pitchFamily="2" charset="0"/>
              </a:defRPr>
            </a:lvl6pPr>
            <a:lvl7pPr marL="2971800" indent="-228600" eaLnBrk="0" fontAlgn="base" hangingPunct="0">
              <a:spcBef>
                <a:spcPct val="0"/>
              </a:spcBef>
              <a:spcAft>
                <a:spcPct val="0"/>
              </a:spcAft>
              <a:defRPr>
                <a:solidFill>
                  <a:schemeClr val="tx1"/>
                </a:solidFill>
                <a:latin typeface="VNI-Univer" pitchFamily="2" charset="0"/>
              </a:defRPr>
            </a:lvl7pPr>
            <a:lvl8pPr marL="3429000" indent="-228600" eaLnBrk="0" fontAlgn="base" hangingPunct="0">
              <a:spcBef>
                <a:spcPct val="0"/>
              </a:spcBef>
              <a:spcAft>
                <a:spcPct val="0"/>
              </a:spcAft>
              <a:defRPr>
                <a:solidFill>
                  <a:schemeClr val="tx1"/>
                </a:solidFill>
                <a:latin typeface="VNI-Univer" pitchFamily="2" charset="0"/>
              </a:defRPr>
            </a:lvl8pPr>
            <a:lvl9pPr marL="3886200" indent="-228600" eaLnBrk="0" fontAlgn="base" hangingPunct="0">
              <a:spcBef>
                <a:spcPct val="0"/>
              </a:spcBef>
              <a:spcAft>
                <a:spcPct val="0"/>
              </a:spcAft>
              <a:defRPr>
                <a:solidFill>
                  <a:schemeClr val="tx1"/>
                </a:solidFill>
                <a:latin typeface="VNI-Univer" pitchFamily="2" charset="0"/>
              </a:defRPr>
            </a:lvl9pPr>
          </a:lstStyle>
          <a:p>
            <a:fld id="{A8AC7034-5E5A-4B4F-B468-A0BF59BA7FBB}"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182275" name="Rectangle 2"/>
          <p:cNvSpPr>
            <a:spLocks noGrp="1" noRot="1" noChangeAspect="1" noChangeArrowheads="1" noTextEdit="1"/>
          </p:cNvSpPr>
          <p:nvPr>
            <p:ph type="sldImg"/>
          </p:nvPr>
        </p:nvSpPr>
        <p:spPr>
          <a:xfrm>
            <a:off x="381000" y="685800"/>
            <a:ext cx="6096000" cy="3429000"/>
          </a:xfrm>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103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b06ebce417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b06ebce417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7cd6b4cd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7cd6b4cd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b06ebce417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b06ebce417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705675"/>
            <a:ext cx="3030900" cy="2962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8000" b="1">
                <a:latin typeface="Londrina Solid" panose="00000500000000000000"/>
                <a:ea typeface="Londrina Solid" panose="00000500000000000000"/>
                <a:cs typeface="Londrina Solid" panose="00000500000000000000"/>
                <a:sym typeface="Londrina Solid" panose="0000050000000000000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938275"/>
            <a:ext cx="2943300" cy="66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800">
                <a:solidFill>
                  <a:srgbClr val="4D4D9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CF2E77-4E87-4338-A6B2-93E833A84A3C}"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F2E77-4E87-4338-A6B2-93E833A84A3C}"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CF2E77-4E87-4338-A6B2-93E833A84A3C}"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CF2E77-4E87-4338-A6B2-93E833A84A3C}"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F2E77-4E87-4338-A6B2-93E833A84A3C}"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F2E77-4E87-4338-A6B2-93E833A84A3C}"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955025" y="2452350"/>
            <a:ext cx="3468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4955025" y="3189325"/>
            <a:ext cx="2548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14" name="Google Shape;14;p3"/>
          <p:cNvSpPr txBox="1">
            <a:spLocks noGrp="1"/>
          </p:cNvSpPr>
          <p:nvPr>
            <p:ph type="title" idx="2" hasCustomPrompt="1"/>
          </p:nvPr>
        </p:nvSpPr>
        <p:spPr>
          <a:xfrm>
            <a:off x="720000" y="1367075"/>
            <a:ext cx="3617100" cy="24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250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38585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691000"/>
            <a:ext cx="3742200" cy="28779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10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7"/>
          <p:cNvSpPr txBox="1">
            <a:spLocks noGrp="1"/>
          </p:cNvSpPr>
          <p:nvPr>
            <p:ph type="title"/>
          </p:nvPr>
        </p:nvSpPr>
        <p:spPr>
          <a:xfrm>
            <a:off x="720000" y="38585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Londrina Solid" panose="00000500000000000000"/>
              <a:buNone/>
              <a:defRPr sz="3200" b="1">
                <a:solidFill>
                  <a:srgbClr val="47C5A3"/>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Clr>
                <a:schemeClr val="dk1"/>
              </a:buClr>
              <a:buSzPts val="3200"/>
              <a:buFont typeface="Londrina Solid" panose="00000500000000000000"/>
              <a:buNone/>
              <a:defRPr sz="3200" b="1">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Clr>
                <a:schemeClr val="dk1"/>
              </a:buClr>
              <a:buSzPts val="3200"/>
              <a:buFont typeface="Londrina Solid" panose="00000500000000000000"/>
              <a:buNone/>
              <a:defRPr sz="3200" b="1">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Clr>
                <a:schemeClr val="dk1"/>
              </a:buClr>
              <a:buSzPts val="3200"/>
              <a:buFont typeface="Londrina Solid" panose="00000500000000000000"/>
              <a:buNone/>
              <a:defRPr sz="3200" b="1">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Clr>
                <a:schemeClr val="dk1"/>
              </a:buClr>
              <a:buSzPts val="3200"/>
              <a:buFont typeface="Londrina Solid" panose="00000500000000000000"/>
              <a:buNone/>
              <a:defRPr sz="3200" b="1">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Clr>
                <a:schemeClr val="dk1"/>
              </a:buClr>
              <a:buSzPts val="3200"/>
              <a:buFont typeface="Londrina Solid" panose="00000500000000000000"/>
              <a:buNone/>
              <a:defRPr sz="3200" b="1">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Clr>
                <a:schemeClr val="dk1"/>
              </a:buClr>
              <a:buSzPts val="3200"/>
              <a:buFont typeface="Londrina Solid" panose="00000500000000000000"/>
              <a:buNone/>
              <a:defRPr sz="3200" b="1">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Clr>
                <a:schemeClr val="dk1"/>
              </a:buClr>
              <a:buSzPts val="3200"/>
              <a:buFont typeface="Londrina Solid" panose="00000500000000000000"/>
              <a:buNone/>
              <a:defRPr sz="3200" b="1">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Clr>
                <a:schemeClr val="dk1"/>
              </a:buClr>
              <a:buSzPts val="3200"/>
              <a:buFont typeface="Londrina Solid" panose="00000500000000000000"/>
              <a:buNone/>
              <a:defRPr sz="3200" b="1">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384300" y="1503013"/>
            <a:ext cx="5039700" cy="1315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8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3407625" y="2818488"/>
            <a:ext cx="3875100" cy="822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720000" y="38585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5" name="Google Shape;75;p16"/>
          <p:cNvSpPr txBox="1">
            <a:spLocks noGrp="1"/>
          </p:cNvSpPr>
          <p:nvPr>
            <p:ph type="title" idx="2" hasCustomPrompt="1"/>
          </p:nvPr>
        </p:nvSpPr>
        <p:spPr>
          <a:xfrm>
            <a:off x="843300" y="1505375"/>
            <a:ext cx="736800" cy="116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rgbClr val="FFFFFF"/>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76" name="Google Shape;76;p16"/>
          <p:cNvSpPr txBox="1">
            <a:spLocks noGrp="1"/>
          </p:cNvSpPr>
          <p:nvPr>
            <p:ph type="subTitle" idx="1"/>
          </p:nvPr>
        </p:nvSpPr>
        <p:spPr>
          <a:xfrm>
            <a:off x="1874850" y="2063775"/>
            <a:ext cx="2618100" cy="527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77" name="Google Shape;77;p16"/>
          <p:cNvSpPr txBox="1">
            <a:spLocks noGrp="1"/>
          </p:cNvSpPr>
          <p:nvPr>
            <p:ph type="subTitle" idx="3"/>
          </p:nvPr>
        </p:nvSpPr>
        <p:spPr>
          <a:xfrm>
            <a:off x="1874850" y="1505375"/>
            <a:ext cx="2618100" cy="527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Font typeface="Londrina Solid" panose="00000500000000000000"/>
              <a:buNone/>
              <a:defRPr sz="2600">
                <a:solidFill>
                  <a:schemeClr val="lt2"/>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
        <p:nvSpPr>
          <p:cNvPr id="78" name="Google Shape;78;p16"/>
          <p:cNvSpPr txBox="1">
            <a:spLocks noGrp="1"/>
          </p:cNvSpPr>
          <p:nvPr>
            <p:ph type="title" idx="4" hasCustomPrompt="1"/>
          </p:nvPr>
        </p:nvSpPr>
        <p:spPr>
          <a:xfrm>
            <a:off x="843300" y="3217100"/>
            <a:ext cx="736800" cy="116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rgbClr val="FFFFFF"/>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79" name="Google Shape;79;p16"/>
          <p:cNvSpPr txBox="1">
            <a:spLocks noGrp="1"/>
          </p:cNvSpPr>
          <p:nvPr>
            <p:ph type="subTitle" idx="5"/>
          </p:nvPr>
        </p:nvSpPr>
        <p:spPr>
          <a:xfrm>
            <a:off x="1874850" y="3775500"/>
            <a:ext cx="2618100" cy="52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0" name="Google Shape;80;p16"/>
          <p:cNvSpPr txBox="1">
            <a:spLocks noGrp="1"/>
          </p:cNvSpPr>
          <p:nvPr>
            <p:ph type="subTitle" idx="6"/>
          </p:nvPr>
        </p:nvSpPr>
        <p:spPr>
          <a:xfrm>
            <a:off x="1874850" y="3217100"/>
            <a:ext cx="2618100" cy="527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Font typeface="Londrina Solid" panose="00000500000000000000"/>
              <a:buNone/>
              <a:defRPr sz="2600">
                <a:solidFill>
                  <a:schemeClr val="accent3"/>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
        <p:nvSpPr>
          <p:cNvPr id="81" name="Google Shape;81;p16"/>
          <p:cNvSpPr txBox="1">
            <a:spLocks noGrp="1"/>
          </p:cNvSpPr>
          <p:nvPr>
            <p:ph type="title" idx="7" hasCustomPrompt="1"/>
          </p:nvPr>
        </p:nvSpPr>
        <p:spPr>
          <a:xfrm>
            <a:off x="4781000" y="1505375"/>
            <a:ext cx="736800" cy="116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rgbClr val="FFFFFF"/>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82" name="Google Shape;82;p16"/>
          <p:cNvSpPr txBox="1">
            <a:spLocks noGrp="1"/>
          </p:cNvSpPr>
          <p:nvPr>
            <p:ph type="subTitle" idx="8"/>
          </p:nvPr>
        </p:nvSpPr>
        <p:spPr>
          <a:xfrm>
            <a:off x="5805850" y="2063775"/>
            <a:ext cx="2618100" cy="52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3" name="Google Shape;83;p16"/>
          <p:cNvSpPr txBox="1">
            <a:spLocks noGrp="1"/>
          </p:cNvSpPr>
          <p:nvPr>
            <p:ph type="subTitle" idx="9"/>
          </p:nvPr>
        </p:nvSpPr>
        <p:spPr>
          <a:xfrm>
            <a:off x="5805850" y="1505375"/>
            <a:ext cx="2618100" cy="527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Font typeface="Londrina Solid" panose="00000500000000000000"/>
              <a:buNone/>
              <a:defRPr sz="2600">
                <a:solidFill>
                  <a:schemeClr val="accent1"/>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
        <p:nvSpPr>
          <p:cNvPr id="84" name="Google Shape;84;p16"/>
          <p:cNvSpPr txBox="1">
            <a:spLocks noGrp="1"/>
          </p:cNvSpPr>
          <p:nvPr>
            <p:ph type="title" idx="13" hasCustomPrompt="1"/>
          </p:nvPr>
        </p:nvSpPr>
        <p:spPr>
          <a:xfrm>
            <a:off x="4781000" y="3217100"/>
            <a:ext cx="736800" cy="116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500">
                <a:solidFill>
                  <a:srgbClr val="FFFFFF"/>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85" name="Google Shape;85;p16"/>
          <p:cNvSpPr txBox="1">
            <a:spLocks noGrp="1"/>
          </p:cNvSpPr>
          <p:nvPr>
            <p:ph type="subTitle" idx="14"/>
          </p:nvPr>
        </p:nvSpPr>
        <p:spPr>
          <a:xfrm>
            <a:off x="5805850" y="3775500"/>
            <a:ext cx="2618100" cy="52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6" name="Google Shape;86;p16"/>
          <p:cNvSpPr txBox="1">
            <a:spLocks noGrp="1"/>
          </p:cNvSpPr>
          <p:nvPr>
            <p:ph type="subTitle" idx="15"/>
          </p:nvPr>
        </p:nvSpPr>
        <p:spPr>
          <a:xfrm>
            <a:off x="5805850" y="3217100"/>
            <a:ext cx="2618100" cy="527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Font typeface="Londrina Solid" panose="00000500000000000000"/>
              <a:buNone/>
              <a:defRPr sz="2600">
                <a:solidFill>
                  <a:schemeClr val="dk2"/>
                </a:solidFill>
                <a:latin typeface="Londrina Solid" panose="00000500000000000000"/>
                <a:ea typeface="Londrina Solid" panose="00000500000000000000"/>
                <a:cs typeface="Londrina Solid" panose="00000500000000000000"/>
                <a:sym typeface="Londrina Solid" panose="00000500000000000000"/>
              </a:defRPr>
            </a:lvl1pPr>
            <a:lvl2pPr lvl="1"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2100"/>
              <a:buFont typeface="Londrina Solid" panose="00000500000000000000"/>
              <a:buNone/>
              <a:defRPr sz="2100">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13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dt" sz="half" idx="10"/>
          </p:nvPr>
        </p:nvSpPr>
        <p:spPr/>
        <p:txBody>
          <a:bodyPr/>
          <a:lstStyle>
            <a:lvl1pPr>
              <a:defRPr/>
            </a:lvl1pPr>
          </a:lstStyle>
          <a:p>
            <a:pPr>
              <a:defRPr/>
            </a:pPr>
            <a:endParaRPr lang="en-US"/>
          </a:p>
        </p:txBody>
      </p:sp>
      <p:sp>
        <p:nvSpPr>
          <p:cNvPr id="5" name="Rectangle 15"/>
          <p:cNvSpPr>
            <a:spLocks noGrp="1" noChangeArrowheads="1"/>
          </p:cNvSpPr>
          <p:nvPr>
            <p:ph type="ftr" sz="quarter" idx="11"/>
          </p:nvPr>
        </p:nvSpPr>
        <p:spPr/>
        <p:txBody>
          <a:bodyPr/>
          <a:lstStyle>
            <a:lvl1pPr>
              <a:defRPr/>
            </a:lvl1pPr>
          </a:lstStyle>
          <a:p>
            <a:pPr>
              <a:defRPr/>
            </a:pPr>
            <a:endParaRPr lang="en-US"/>
          </a:p>
        </p:txBody>
      </p:sp>
      <p:sp>
        <p:nvSpPr>
          <p:cNvPr id="6" name="Rectangle 16"/>
          <p:cNvSpPr>
            <a:spLocks noGrp="1" noChangeArrowheads="1"/>
          </p:cNvSpPr>
          <p:nvPr>
            <p:ph type="sldNum" sz="quarter" idx="12"/>
          </p:nvPr>
        </p:nvSpPr>
        <p:spPr/>
        <p:txBody>
          <a:bodyPr/>
          <a:lstStyle>
            <a:lvl1pPr>
              <a:defRPr smtClean="0"/>
            </a:lvl1pPr>
          </a:lstStyle>
          <a:p>
            <a:pPr>
              <a:defRPr/>
            </a:pPr>
            <a:fld id="{41E646B1-D6F2-4924-98C3-04715FE692FF}" type="slidenum">
              <a:rPr lang="en-US" altLang="en-US"/>
              <a:pPr>
                <a:defRPr/>
              </a:pPr>
              <a:t>‹#›</a:t>
            </a:fld>
            <a:endParaRPr lang="en-US" altLang="en-US"/>
          </a:p>
        </p:txBody>
      </p:sp>
    </p:spTree>
    <p:extLst>
      <p:ext uri="{BB962C8B-B14F-4D97-AF65-F5344CB8AC3E}">
        <p14:creationId xmlns:p14="http://schemas.microsoft.com/office/powerpoint/2010/main" val="2235187728"/>
      </p:ext>
    </p:extLst>
  </p:cSld>
  <p:clrMapOvr>
    <a:masterClrMapping/>
  </p:clrMapOvr>
  <p:transition spd="med">
    <p:random/>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585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lvl="2">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lvl="3">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lvl="4">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lvl="5">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lvl="6">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lvl="7">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lvl="8">
              <a:spcBef>
                <a:spcPts val="0"/>
              </a:spcBef>
              <a:spcAft>
                <a:spcPts val="0"/>
              </a:spcAft>
              <a:buClr>
                <a:schemeClr val="dk1"/>
              </a:buClr>
              <a:buSzPts val="3200"/>
              <a:buFont typeface="Londrina Solid" panose="00000500000000000000"/>
              <a:buNone/>
              <a:defRPr sz="3200">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endParaRPr/>
          </a:p>
        </p:txBody>
      </p:sp>
      <p:sp>
        <p:nvSpPr>
          <p:cNvPr id="7" name="Google Shape;7;p1"/>
          <p:cNvSpPr txBox="1">
            <a:spLocks noGrp="1"/>
          </p:cNvSpPr>
          <p:nvPr>
            <p:ph type="body" idx="1"/>
          </p:nvPr>
        </p:nvSpPr>
        <p:spPr>
          <a:xfrm>
            <a:off x="720000" y="1344525"/>
            <a:ext cx="7704000" cy="3224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1pPr>
            <a:lvl2pPr marL="914400" lvl="1"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2pPr>
            <a:lvl3pPr marL="1371600" lvl="2"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3pPr>
            <a:lvl4pPr marL="1828800" lvl="3"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4pPr>
            <a:lvl5pPr marL="2286000" lvl="4"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5pPr>
            <a:lvl6pPr marL="2743200" lvl="5"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6pPr>
            <a:lvl7pPr marL="3200400" lvl="6"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7pPr>
            <a:lvl8pPr marL="3657600" lvl="7"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8pPr>
            <a:lvl9pPr marL="4114800" lvl="8" indent="-330200">
              <a:lnSpc>
                <a:spcPct val="100000"/>
              </a:lnSpc>
              <a:spcBef>
                <a:spcPts val="0"/>
              </a:spcBef>
              <a:spcAft>
                <a:spcPts val="0"/>
              </a:spcAft>
              <a:buClr>
                <a:srgbClr val="4D4D95"/>
              </a:buClr>
              <a:buSzPts val="1600"/>
              <a:buFont typeface="Quicksand"/>
              <a:buChar char="■"/>
              <a:defRPr sz="1600">
                <a:solidFill>
                  <a:srgbClr val="4D4D95"/>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9"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CF2E77-4E87-4338-A6B2-93E833A84A3C}" type="datetimeFigureOut">
              <a:rPr lang="en-US" smtClean="0"/>
              <a:t>10/25/2021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96E19DA-92E0-4635-8627-DEB5FDE3EB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19.png"/><Relationship Id="rId26" Type="http://schemas.openxmlformats.org/officeDocument/2006/relationships/image" Target="../media/image36.png"/><Relationship Id="rId3" Type="http://schemas.openxmlformats.org/officeDocument/2006/relationships/image" Target="../media/image23.png"/><Relationship Id="rId21"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31.png"/><Relationship Id="rId24" Type="http://schemas.openxmlformats.org/officeDocument/2006/relationships/image" Target="../media/image34.png"/><Relationship Id="rId5" Type="http://schemas.openxmlformats.org/officeDocument/2006/relationships/image" Target="../media/image25.png"/><Relationship Id="rId15" Type="http://schemas.openxmlformats.org/officeDocument/2006/relationships/image" Target="../media/image17.png"/><Relationship Id="rId23" Type="http://schemas.openxmlformats.org/officeDocument/2006/relationships/image" Target="../media/image26.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16.png"/><Relationship Id="rId22"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0.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 Id="rId9"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706643"/>
            <a:ext cx="8153400" cy="1615013"/>
          </a:xfrm>
        </p:spPr>
        <p:txBody>
          <a:bodyPr/>
          <a:lstStyle/>
          <a:p>
            <a:pPr algn="ctr">
              <a:lnSpc>
                <a:spcPct val="100000"/>
              </a:lnSpc>
            </a:pPr>
            <a:r>
              <a:rPr lang="en-US" sz="6000" dirty="0" err="1">
                <a:latin typeface="Bahnschrift Light Condensed" panose="020B0502040204020203" pitchFamily="34" charset="0"/>
              </a:rPr>
              <a:t>Chào</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mừng</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các</a:t>
            </a:r>
            <a:r>
              <a:rPr lang="en-US" sz="6000" dirty="0">
                <a:latin typeface="Bahnschrift Light Condensed" panose="020B0502040204020203" pitchFamily="34" charset="0"/>
              </a:rPr>
              <a:t> con </a:t>
            </a:r>
            <a:r>
              <a:rPr lang="en-US" sz="6000" dirty="0" err="1">
                <a:latin typeface="Bahnschrift Light Condensed" panose="020B0502040204020203" pitchFamily="34" charset="0"/>
              </a:rPr>
              <a:t>đến</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với</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tiết</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học</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trực</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tuyến</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môn</a:t>
            </a:r>
            <a:r>
              <a:rPr lang="en-US" sz="6000" dirty="0">
                <a:latin typeface="Bahnschrift Light Condensed" panose="020B0502040204020203" pitchFamily="34" charset="0"/>
              </a:rPr>
              <a:t> </a:t>
            </a:r>
            <a:r>
              <a:rPr lang="en-US" sz="6000" dirty="0" err="1">
                <a:latin typeface="Bahnschrift Light Condensed" panose="020B0502040204020203" pitchFamily="34" charset="0"/>
              </a:rPr>
              <a:t>Toán</a:t>
            </a:r>
            <a:endParaRPr lang="en-US" sz="6000" dirty="0">
              <a:latin typeface="Bahnschrift Light Condensed"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Google Shape;451;p46"/>
              <p:cNvSpPr/>
              <p:nvPr/>
            </p:nvSpPr>
            <p:spPr>
              <a:xfrm>
                <a:off x="2946600" y="2599380"/>
                <a:ext cx="1701600" cy="49195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6 =  </a:t>
                </a:r>
              </a:p>
            </p:txBody>
          </p:sp>
        </mc:Choice>
        <mc:Fallback xmlns="">
          <p:sp>
            <p:nvSpPr>
              <p:cNvPr id="33" name="Google Shape;451;p46"/>
              <p:cNvSpPr>
                <a:spLocks noRot="1" noChangeAspect="1" noMove="1" noResize="1" noEditPoints="1" noAdjustHandles="1" noChangeArrowheads="1" noChangeShapeType="1" noTextEdit="1"/>
              </p:cNvSpPr>
              <p:nvPr/>
            </p:nvSpPr>
            <p:spPr>
              <a:xfrm>
                <a:off x="2946600" y="2599380"/>
                <a:ext cx="1701600" cy="491950"/>
              </a:xfrm>
              <a:prstGeom prst="roundRect">
                <a:avLst>
                  <a:gd name="adj" fmla="val 50000"/>
                </a:avLst>
              </a:prstGeom>
              <a:blipFill rotWithShape="1">
                <a:blip r:embed="rId3"/>
                <a:stretch>
                  <a:fillRect l="-12" t="-66" b="30"/>
                </a:stretch>
              </a:blipFill>
              <a:ln>
                <a:noFill/>
              </a:ln>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2" name="Google Shape;454;p46"/>
              <p:cNvSpPr/>
              <p:nvPr/>
            </p:nvSpPr>
            <p:spPr>
              <a:xfrm>
                <a:off x="1095510" y="2616345"/>
                <a:ext cx="1576470" cy="49195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5 =  </a:t>
                </a:r>
              </a:p>
            </p:txBody>
          </p:sp>
        </mc:Choice>
        <mc:Fallback xmlns="">
          <p:sp>
            <p:nvSpPr>
              <p:cNvPr id="22" name="Google Shape;454;p46"/>
              <p:cNvSpPr>
                <a:spLocks noRot="1" noChangeAspect="1" noMove="1" noResize="1" noEditPoints="1" noAdjustHandles="1" noChangeArrowheads="1" noChangeShapeType="1" noTextEdit="1"/>
              </p:cNvSpPr>
              <p:nvPr/>
            </p:nvSpPr>
            <p:spPr>
              <a:xfrm>
                <a:off x="1095510" y="2616345"/>
                <a:ext cx="1576470" cy="491950"/>
              </a:xfrm>
              <a:prstGeom prst="roundRect">
                <a:avLst>
                  <a:gd name="adj" fmla="val 50000"/>
                </a:avLst>
              </a:prstGeom>
              <a:blipFill rotWithShape="1">
                <a:blip r:embed="rId4"/>
                <a:stretch>
                  <a:fillRect l="-9" t="-29" r="34" b="123"/>
                </a:stretch>
              </a:blipFill>
              <a:ln>
                <a:noFill/>
              </a:ln>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3" name="Google Shape;452;p46"/>
              <p:cNvSpPr/>
              <p:nvPr/>
            </p:nvSpPr>
            <p:spPr>
              <a:xfrm>
                <a:off x="6933576" y="2594874"/>
                <a:ext cx="1701600" cy="49195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lvl="0"/>
                <a:r>
                  <a:rPr lang="en-US" sz="2000" b="1" dirty="0"/>
                  <a:t>0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7 =  </a:t>
                </a:r>
              </a:p>
            </p:txBody>
          </p:sp>
        </mc:Choice>
        <mc:Fallback xmlns="">
          <p:sp>
            <p:nvSpPr>
              <p:cNvPr id="23" name="Google Shape;452;p46"/>
              <p:cNvSpPr>
                <a:spLocks noRot="1" noChangeAspect="1" noMove="1" noResize="1" noEditPoints="1" noAdjustHandles="1" noChangeArrowheads="1" noChangeShapeType="1" noTextEdit="1"/>
              </p:cNvSpPr>
              <p:nvPr/>
            </p:nvSpPr>
            <p:spPr>
              <a:xfrm>
                <a:off x="6933576" y="2594874"/>
                <a:ext cx="1701600" cy="491950"/>
              </a:xfrm>
              <a:prstGeom prst="roundRect">
                <a:avLst>
                  <a:gd name="adj" fmla="val 50000"/>
                </a:avLst>
              </a:prstGeom>
              <a:blipFill rotWithShape="1">
                <a:blip r:embed="rId5"/>
                <a:stretch>
                  <a:fillRect l="-1" t="-54" r="26" b="18"/>
                </a:stretch>
              </a:blipFill>
              <a:ln>
                <a:noFill/>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4" name="Google Shape;451;p46"/>
              <p:cNvSpPr/>
              <p:nvPr/>
            </p:nvSpPr>
            <p:spPr>
              <a:xfrm>
                <a:off x="2701661" y="2587694"/>
                <a:ext cx="1954663" cy="49195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6 = 42 </a:t>
                </a:r>
              </a:p>
            </p:txBody>
          </p:sp>
        </mc:Choice>
        <mc:Fallback>
          <p:sp>
            <p:nvSpPr>
              <p:cNvPr id="24" name="Google Shape;451;p46"/>
              <p:cNvSpPr>
                <a:spLocks noRot="1" noChangeAspect="1" noMove="1" noResize="1" noEditPoints="1" noAdjustHandles="1" noChangeArrowheads="1" noChangeShapeType="1" noTextEdit="1"/>
              </p:cNvSpPr>
              <p:nvPr/>
            </p:nvSpPr>
            <p:spPr>
              <a:xfrm>
                <a:off x="2701661" y="2587694"/>
                <a:ext cx="1954663" cy="491950"/>
              </a:xfrm>
              <a:prstGeom prst="roundRect">
                <a:avLst>
                  <a:gd name="adj" fmla="val 50000"/>
                </a:avLst>
              </a:prstGeom>
              <a:blipFill>
                <a:blip r:embed="rId6"/>
                <a:stretch>
                  <a:fillRect l="-935" t="-6173" b="-24691"/>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Google Shape;453;p46"/>
              <p:cNvSpPr/>
              <p:nvPr/>
            </p:nvSpPr>
            <p:spPr>
              <a:xfrm>
                <a:off x="4876800" y="2616345"/>
                <a:ext cx="1701600" cy="49195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10 =  </a:t>
                </a:r>
              </a:p>
            </p:txBody>
          </p:sp>
        </mc:Choice>
        <mc:Fallback xmlns="">
          <p:sp>
            <p:nvSpPr>
              <p:cNvPr id="25" name="Google Shape;453;p46"/>
              <p:cNvSpPr>
                <a:spLocks noRot="1" noChangeAspect="1" noMove="1" noResize="1" noEditPoints="1" noAdjustHandles="1" noChangeArrowheads="1" noChangeShapeType="1" noTextEdit="1"/>
              </p:cNvSpPr>
              <p:nvPr/>
            </p:nvSpPr>
            <p:spPr>
              <a:xfrm>
                <a:off x="4876800" y="2616345"/>
                <a:ext cx="1701600" cy="491950"/>
              </a:xfrm>
              <a:prstGeom prst="roundRect">
                <a:avLst>
                  <a:gd name="adj" fmla="val 50000"/>
                </a:avLst>
              </a:prstGeom>
              <a:blipFill rotWithShape="1">
                <a:blip r:embed="rId7"/>
                <a:stretch>
                  <a:fillRect t="-29" r="26" b="123"/>
                </a:stretch>
              </a:blipFill>
              <a:ln>
                <a:noFill/>
              </a:ln>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6" name="Google Shape;452;p46"/>
              <p:cNvSpPr/>
              <p:nvPr/>
            </p:nvSpPr>
            <p:spPr>
              <a:xfrm>
                <a:off x="1095510" y="3466282"/>
                <a:ext cx="1566644" cy="49195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7 =  </a:t>
                </a:r>
              </a:p>
            </p:txBody>
          </p:sp>
        </mc:Choice>
        <mc:Fallback xmlns="">
          <p:sp>
            <p:nvSpPr>
              <p:cNvPr id="26" name="Google Shape;452;p46"/>
              <p:cNvSpPr>
                <a:spLocks noRot="1" noChangeAspect="1" noMove="1" noResize="1" noEditPoints="1" noAdjustHandles="1" noChangeArrowheads="1" noChangeShapeType="1" noTextEdit="1"/>
              </p:cNvSpPr>
              <p:nvPr/>
            </p:nvSpPr>
            <p:spPr>
              <a:xfrm>
                <a:off x="1095510" y="3466282"/>
                <a:ext cx="1566644" cy="491950"/>
              </a:xfrm>
              <a:prstGeom prst="roundRect">
                <a:avLst>
                  <a:gd name="adj" fmla="val 50000"/>
                </a:avLst>
              </a:prstGeom>
              <a:blipFill rotWithShape="1">
                <a:blip r:embed="rId8"/>
                <a:stretch>
                  <a:fillRect l="-9" t="-92" r="15" b="56"/>
                </a:stretch>
              </a:blipFill>
              <a:ln>
                <a:noFill/>
              </a:ln>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7" name="Google Shape;454;p46"/>
              <p:cNvSpPr/>
              <p:nvPr/>
            </p:nvSpPr>
            <p:spPr>
              <a:xfrm>
                <a:off x="2956560" y="3486150"/>
                <a:ext cx="1701600" cy="49195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4 =  </a:t>
                </a:r>
              </a:p>
            </p:txBody>
          </p:sp>
        </mc:Choice>
        <mc:Fallback xmlns="">
          <p:sp>
            <p:nvSpPr>
              <p:cNvPr id="27" name="Google Shape;454;p46"/>
              <p:cNvSpPr>
                <a:spLocks noRot="1" noChangeAspect="1" noMove="1" noResize="1" noEditPoints="1" noAdjustHandles="1" noChangeArrowheads="1" noChangeShapeType="1" noTextEdit="1"/>
              </p:cNvSpPr>
              <p:nvPr/>
            </p:nvSpPr>
            <p:spPr>
              <a:xfrm>
                <a:off x="2956560" y="3486150"/>
                <a:ext cx="1701600" cy="491950"/>
              </a:xfrm>
              <a:prstGeom prst="roundRect">
                <a:avLst>
                  <a:gd name="adj" fmla="val 50000"/>
                </a:avLst>
              </a:prstGeom>
              <a:blipFill rotWithShape="1">
                <a:blip r:embed="rId9"/>
                <a:stretch>
                  <a:fillRect r="26" b="94"/>
                </a:stretch>
              </a:blipFill>
              <a:ln>
                <a:noFill/>
              </a:ln>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8" name="Google Shape;451;p46"/>
              <p:cNvSpPr/>
              <p:nvPr/>
            </p:nvSpPr>
            <p:spPr>
              <a:xfrm>
                <a:off x="4911825" y="3472124"/>
                <a:ext cx="1666575" cy="49195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9 =  </a:t>
                </a:r>
              </a:p>
            </p:txBody>
          </p:sp>
        </mc:Choice>
        <mc:Fallback xmlns="">
          <p:sp>
            <p:nvSpPr>
              <p:cNvPr id="28" name="Google Shape;451;p46"/>
              <p:cNvSpPr>
                <a:spLocks noRot="1" noChangeAspect="1" noMove="1" noResize="1" noEditPoints="1" noAdjustHandles="1" noChangeArrowheads="1" noChangeShapeType="1" noTextEdit="1"/>
              </p:cNvSpPr>
              <p:nvPr/>
            </p:nvSpPr>
            <p:spPr>
              <a:xfrm>
                <a:off x="4911825" y="3472124"/>
                <a:ext cx="1666575" cy="491950"/>
              </a:xfrm>
              <a:prstGeom prst="roundRect">
                <a:avLst>
                  <a:gd name="adj" fmla="val 50000"/>
                </a:avLst>
              </a:prstGeom>
              <a:blipFill rotWithShape="1">
                <a:blip r:embed="rId10"/>
                <a:stretch>
                  <a:fillRect l="-6" t="-118" r="26" b="82"/>
                </a:stretch>
              </a:blipFill>
              <a:ln>
                <a:noFill/>
              </a:ln>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29" name="Google Shape;453;p46"/>
              <p:cNvSpPr/>
              <p:nvPr/>
            </p:nvSpPr>
            <p:spPr>
              <a:xfrm>
                <a:off x="6916194" y="3472481"/>
                <a:ext cx="1701600" cy="49195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0 =  </a:t>
                </a:r>
              </a:p>
            </p:txBody>
          </p:sp>
        </mc:Choice>
        <mc:Fallback xmlns="">
          <p:sp>
            <p:nvSpPr>
              <p:cNvPr id="29" name="Google Shape;453;p46"/>
              <p:cNvSpPr>
                <a:spLocks noRot="1" noChangeAspect="1" noMove="1" noResize="1" noEditPoints="1" noAdjustHandles="1" noChangeArrowheads="1" noChangeShapeType="1" noTextEdit="1"/>
              </p:cNvSpPr>
              <p:nvPr/>
            </p:nvSpPr>
            <p:spPr>
              <a:xfrm>
                <a:off x="6916194" y="3472481"/>
                <a:ext cx="1701600" cy="491950"/>
              </a:xfrm>
              <a:prstGeom prst="roundRect">
                <a:avLst>
                  <a:gd name="adj" fmla="val 50000"/>
                </a:avLst>
              </a:prstGeom>
              <a:blipFill rotWithShape="1">
                <a:blip r:embed="rId11"/>
                <a:stretch>
                  <a:fillRect l="-24" t="-61" r="12" b="26"/>
                </a:stretch>
              </a:blipFill>
              <a:ln>
                <a:noFill/>
              </a:ln>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51" name="Google Shape;451;p46"/>
              <p:cNvSpPr/>
              <p:nvPr/>
            </p:nvSpPr>
            <p:spPr>
              <a:xfrm>
                <a:off x="1105335" y="1749632"/>
                <a:ext cx="1566645" cy="474978"/>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t>7 </a:t>
                </a:r>
                <a14:m>
                  <m:oMath xmlns:m="http://schemas.openxmlformats.org/officeDocument/2006/math">
                    <m:r>
                      <a:rPr lang="en-US" sz="2000" b="1" i="1" smtClean="0">
                        <a:latin typeface="Cambria Math" panose="02040503050406030204" pitchFamily="18" charset="0"/>
                        <a:ea typeface="Cambria Math" panose="02040503050406030204" pitchFamily="18" charset="0"/>
                      </a:rPr>
                      <m:t>×  </m:t>
                    </m:r>
                  </m:oMath>
                </a14:m>
                <a:r>
                  <a:rPr lang="en-US" sz="2000" b="1" dirty="0"/>
                  <a:t>3 = </a:t>
                </a:r>
                <a:endParaRPr sz="2000" b="1" dirty="0"/>
              </a:p>
            </p:txBody>
          </p:sp>
        </mc:Choice>
        <mc:Fallback xmlns="">
          <p:sp>
            <p:nvSpPr>
              <p:cNvPr id="451" name="Google Shape;451;p46"/>
              <p:cNvSpPr>
                <a:spLocks noRot="1" noChangeAspect="1" noMove="1" noResize="1" noEditPoints="1" noAdjustHandles="1" noChangeArrowheads="1" noChangeShapeType="1" noTextEdit="1"/>
              </p:cNvSpPr>
              <p:nvPr/>
            </p:nvSpPr>
            <p:spPr>
              <a:xfrm>
                <a:off x="1105335" y="1749632"/>
                <a:ext cx="1566645" cy="474978"/>
              </a:xfrm>
              <a:prstGeom prst="roundRect">
                <a:avLst>
                  <a:gd name="adj" fmla="val 50000"/>
                </a:avLst>
              </a:prstGeom>
              <a:blipFill rotWithShape="1">
                <a:blip r:embed="rId12"/>
                <a:stretch>
                  <a:fillRect l="-28" t="-44" r="34" b="43"/>
                </a:stretch>
              </a:blipFill>
              <a:ln>
                <a:noFill/>
              </a:ln>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54" name="Google Shape;454;p46"/>
              <p:cNvSpPr/>
              <p:nvPr/>
            </p:nvSpPr>
            <p:spPr>
              <a:xfrm>
                <a:off x="6916194" y="1754620"/>
                <a:ext cx="1701600" cy="47497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1 =  </a:t>
                </a:r>
              </a:p>
            </p:txBody>
          </p:sp>
        </mc:Choice>
        <mc:Fallback xmlns="">
          <p:sp>
            <p:nvSpPr>
              <p:cNvPr id="454" name="Google Shape;454;p46"/>
              <p:cNvSpPr>
                <a:spLocks noRot="1" noChangeAspect="1" noMove="1" noResize="1" noEditPoints="1" noAdjustHandles="1" noChangeArrowheads="1" noChangeShapeType="1" noTextEdit="1"/>
              </p:cNvSpPr>
              <p:nvPr/>
            </p:nvSpPr>
            <p:spPr>
              <a:xfrm>
                <a:off x="6916194" y="1754620"/>
                <a:ext cx="1701600" cy="474978"/>
              </a:xfrm>
              <a:prstGeom prst="roundRect">
                <a:avLst>
                  <a:gd name="adj" fmla="val 50000"/>
                </a:avLst>
              </a:prstGeom>
              <a:blipFill rotWithShape="1">
                <a:blip r:embed="rId13"/>
                <a:stretch>
                  <a:fillRect l="-24" t="-24" r="12" b="24"/>
                </a:stretch>
              </a:blipFill>
              <a:ln>
                <a:noFill/>
              </a:ln>
            </p:spPr>
            <p:txBody>
              <a:bodyPr/>
              <a:lstStyle/>
              <a:p>
                <a:r>
                  <a:rPr lang="en-US" altLang="en-US">
                    <a:noFill/>
                  </a:rPr>
                  <a:t> </a:t>
                </a:r>
              </a:p>
            </p:txBody>
          </p:sp>
        </mc:Fallback>
      </mc:AlternateContent>
      <p:sp>
        <p:nvSpPr>
          <p:cNvPr id="456" name="Google Shape;456;p46"/>
          <p:cNvSpPr txBox="1">
            <a:spLocks noGrp="1"/>
          </p:cNvSpPr>
          <p:nvPr>
            <p:ph type="title"/>
          </p:nvPr>
        </p:nvSpPr>
        <p:spPr>
          <a:xfrm>
            <a:off x="1295400" y="2961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Tính</a:t>
            </a:r>
            <a:r>
              <a:rPr lang="en-US" b="1"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nhẩm</a:t>
            </a:r>
            <a:endParaRPr b="1"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endParaRPr>
          </a:p>
        </p:txBody>
      </p:sp>
      <p:grpSp>
        <p:nvGrpSpPr>
          <p:cNvPr id="2" name="Group 1"/>
          <p:cNvGrpSpPr/>
          <p:nvPr/>
        </p:nvGrpSpPr>
        <p:grpSpPr>
          <a:xfrm>
            <a:off x="234750" y="0"/>
            <a:ext cx="901500" cy="1164900"/>
            <a:chOff x="-1987350" y="1930075"/>
            <a:chExt cx="901500" cy="1164900"/>
          </a:xfrm>
        </p:grpSpPr>
        <p:sp>
          <p:nvSpPr>
            <p:cNvPr id="18" name="Google Shape;157;p30"/>
            <p:cNvSpPr/>
            <p:nvPr/>
          </p:nvSpPr>
          <p:spPr>
            <a:xfrm>
              <a:off x="-1987350" y="2052775"/>
              <a:ext cx="901500" cy="901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9" name="Google Shape;160;p30"/>
            <p:cNvSpPr txBox="1"/>
            <p:nvPr/>
          </p:nvSpPr>
          <p:spPr>
            <a:xfrm>
              <a:off x="-1905000" y="1930075"/>
              <a:ext cx="736800" cy="116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Londrina Solid" panose="00000500000000000000"/>
                <a:buNone/>
                <a:defRPr sz="3500" b="0" i="0" u="none" strike="noStrike" cap="none">
                  <a:solidFill>
                    <a:srgbClr val="FFFFFF"/>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r>
                <a:rPr lang="en-GB" b="1" dirty="0">
                  <a:latin typeface="Times New Roman" panose="02020603050405020304" pitchFamily="18" charset="0"/>
                  <a:cs typeface="Times New Roman" panose="02020603050405020304" pitchFamily="18" charset="0"/>
                </a:rPr>
                <a:t>1</a:t>
              </a:r>
            </a:p>
          </p:txBody>
        </p:sp>
      </p:grpSp>
      <mc:AlternateContent xmlns:mc="http://schemas.openxmlformats.org/markup-compatibility/2006">
        <mc:Choice xmlns:a14="http://schemas.microsoft.com/office/drawing/2010/main" Requires="a14">
          <p:sp>
            <p:nvSpPr>
              <p:cNvPr id="20" name="Google Shape;451;p46"/>
              <p:cNvSpPr/>
              <p:nvPr/>
            </p:nvSpPr>
            <p:spPr>
              <a:xfrm>
                <a:off x="886695" y="1732660"/>
                <a:ext cx="1774222" cy="49195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smtClean="0">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3 = 21 </a:t>
                </a:r>
                <a:endParaRPr sz="2400" b="1" dirty="0">
                  <a:latin typeface="Times New Roman" panose="02020603050405020304" pitchFamily="18" charset="0"/>
                  <a:cs typeface="Times New Roman" panose="02020603050405020304" pitchFamily="18" charset="0"/>
                </a:endParaRPr>
              </a:p>
            </p:txBody>
          </p:sp>
        </mc:Choice>
        <mc:Fallback>
          <p:sp>
            <p:nvSpPr>
              <p:cNvPr id="20" name="Google Shape;451;p46"/>
              <p:cNvSpPr>
                <a:spLocks noRot="1" noChangeAspect="1" noMove="1" noResize="1" noEditPoints="1" noAdjustHandles="1" noChangeArrowheads="1" noChangeShapeType="1" noTextEdit="1"/>
              </p:cNvSpPr>
              <p:nvPr/>
            </p:nvSpPr>
            <p:spPr>
              <a:xfrm>
                <a:off x="886695" y="1732660"/>
                <a:ext cx="1774222" cy="491950"/>
              </a:xfrm>
              <a:prstGeom prst="roundRect">
                <a:avLst>
                  <a:gd name="adj" fmla="val 50000"/>
                </a:avLst>
              </a:prstGeom>
              <a:blipFill>
                <a:blip r:embed="rId14"/>
                <a:stretch>
                  <a:fillRect l="-1027" t="-6173" r="-685" b="-24691"/>
                </a:stretch>
              </a:blipFill>
              <a:ln>
                <a:no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1" name="Google Shape;454;p46"/>
              <p:cNvSpPr/>
              <p:nvPr/>
            </p:nvSpPr>
            <p:spPr>
              <a:xfrm>
                <a:off x="861056" y="2613492"/>
                <a:ext cx="1810924" cy="49195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5 = 35 </a:t>
                </a:r>
              </a:p>
            </p:txBody>
          </p:sp>
        </mc:Choice>
        <mc:Fallback>
          <p:sp>
            <p:nvSpPr>
              <p:cNvPr id="21" name="Google Shape;454;p46"/>
              <p:cNvSpPr>
                <a:spLocks noRot="1" noChangeAspect="1" noMove="1" noResize="1" noEditPoints="1" noAdjustHandles="1" noChangeArrowheads="1" noChangeShapeType="1" noTextEdit="1"/>
              </p:cNvSpPr>
              <p:nvPr/>
            </p:nvSpPr>
            <p:spPr>
              <a:xfrm>
                <a:off x="861056" y="2613492"/>
                <a:ext cx="1810924" cy="491950"/>
              </a:xfrm>
              <a:prstGeom prst="roundRect">
                <a:avLst>
                  <a:gd name="adj" fmla="val 50000"/>
                </a:avLst>
              </a:prstGeom>
              <a:blipFill>
                <a:blip r:embed="rId15"/>
                <a:stretch>
                  <a:fillRect l="-1010" t="-6250" b="-26250"/>
                </a:stretch>
              </a:blipFill>
              <a:ln>
                <a:no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1" name="Google Shape;452;p46"/>
              <p:cNvSpPr/>
              <p:nvPr/>
            </p:nvSpPr>
            <p:spPr>
              <a:xfrm>
                <a:off x="862518" y="3472124"/>
                <a:ext cx="1799636" cy="49195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7 = 49 </a:t>
                </a:r>
              </a:p>
            </p:txBody>
          </p:sp>
        </mc:Choice>
        <mc:Fallback>
          <p:sp>
            <p:nvSpPr>
              <p:cNvPr id="31" name="Google Shape;452;p46"/>
              <p:cNvSpPr>
                <a:spLocks noRot="1" noChangeAspect="1" noMove="1" noResize="1" noEditPoints="1" noAdjustHandles="1" noChangeArrowheads="1" noChangeShapeType="1" noTextEdit="1"/>
              </p:cNvSpPr>
              <p:nvPr/>
            </p:nvSpPr>
            <p:spPr>
              <a:xfrm>
                <a:off x="862518" y="3472124"/>
                <a:ext cx="1799636" cy="491950"/>
              </a:xfrm>
              <a:prstGeom prst="roundRect">
                <a:avLst>
                  <a:gd name="adj" fmla="val 50000"/>
                </a:avLst>
              </a:prstGeom>
              <a:blipFill>
                <a:blip r:embed="rId16"/>
                <a:stretch>
                  <a:fillRect l="-1014" t="-7500" b="-25000"/>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Google Shape;453;p46"/>
              <p:cNvSpPr/>
              <p:nvPr/>
            </p:nvSpPr>
            <p:spPr>
              <a:xfrm>
                <a:off x="2956560" y="1766798"/>
                <a:ext cx="1701600" cy="474978"/>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8 =  </a:t>
                </a:r>
              </a:p>
            </p:txBody>
          </p:sp>
        </mc:Choice>
        <mc:Fallback xmlns="">
          <p:sp>
            <p:nvSpPr>
              <p:cNvPr id="32" name="Google Shape;453;p46"/>
              <p:cNvSpPr>
                <a:spLocks noRot="1" noChangeAspect="1" noMove="1" noResize="1" noEditPoints="1" noAdjustHandles="1" noChangeArrowheads="1" noChangeShapeType="1" noTextEdit="1"/>
              </p:cNvSpPr>
              <p:nvPr/>
            </p:nvSpPr>
            <p:spPr>
              <a:xfrm>
                <a:off x="2956560" y="1766798"/>
                <a:ext cx="1701600" cy="474978"/>
              </a:xfrm>
              <a:prstGeom prst="roundRect">
                <a:avLst>
                  <a:gd name="adj" fmla="val 50000"/>
                </a:avLst>
              </a:prstGeom>
              <a:blipFill rotWithShape="1">
                <a:blip r:embed="rId17"/>
                <a:stretch>
                  <a:fillRect t="-48" r="26" b="48"/>
                </a:stretch>
              </a:blipFill>
              <a:ln>
                <a:noFill/>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4" name="Google Shape;454;p46"/>
              <p:cNvSpPr/>
              <p:nvPr/>
            </p:nvSpPr>
            <p:spPr>
              <a:xfrm>
                <a:off x="2701661" y="3472846"/>
                <a:ext cx="1954663" cy="49195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4 = 28 </a:t>
                </a:r>
              </a:p>
            </p:txBody>
          </p:sp>
        </mc:Choice>
        <mc:Fallback>
          <p:sp>
            <p:nvSpPr>
              <p:cNvPr id="34" name="Google Shape;454;p46"/>
              <p:cNvSpPr>
                <a:spLocks noRot="1" noChangeAspect="1" noMove="1" noResize="1" noEditPoints="1" noAdjustHandles="1" noChangeArrowheads="1" noChangeShapeType="1" noTextEdit="1"/>
              </p:cNvSpPr>
              <p:nvPr/>
            </p:nvSpPr>
            <p:spPr>
              <a:xfrm>
                <a:off x="2701661" y="3472846"/>
                <a:ext cx="1954663" cy="491950"/>
              </a:xfrm>
              <a:prstGeom prst="roundRect">
                <a:avLst>
                  <a:gd name="adj" fmla="val 50000"/>
                </a:avLst>
              </a:prstGeom>
              <a:blipFill>
                <a:blip r:embed="rId18"/>
                <a:stretch>
                  <a:fillRect l="-935" t="-6250" b="-26250"/>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Google Shape;452;p46"/>
              <p:cNvSpPr/>
              <p:nvPr/>
            </p:nvSpPr>
            <p:spPr>
              <a:xfrm>
                <a:off x="4876800" y="1749632"/>
                <a:ext cx="1701600" cy="474978"/>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lvl="0"/>
                <a:r>
                  <a:rPr lang="en-US" sz="2000" b="1" dirty="0"/>
                  <a:t>7 </a:t>
                </a:r>
                <a14:m>
                  <m:oMath xmlns:m="http://schemas.openxmlformats.org/officeDocument/2006/math">
                    <m:r>
                      <a:rPr lang="en-US" sz="2000" b="1" i="1">
                        <a:latin typeface="Cambria Math" panose="02040503050406030204" pitchFamily="18" charset="0"/>
                        <a:ea typeface="Cambria Math" panose="02040503050406030204" pitchFamily="18" charset="0"/>
                      </a:rPr>
                      <m:t>× </m:t>
                    </m:r>
                  </m:oMath>
                </a14:m>
                <a:r>
                  <a:rPr lang="en-US" sz="2000" b="1" dirty="0"/>
                  <a:t> 2 =  </a:t>
                </a:r>
              </a:p>
            </p:txBody>
          </p:sp>
        </mc:Choice>
        <mc:Fallback xmlns="">
          <p:sp>
            <p:nvSpPr>
              <p:cNvPr id="35" name="Google Shape;452;p46"/>
              <p:cNvSpPr>
                <a:spLocks noRot="1" noChangeAspect="1" noMove="1" noResize="1" noEditPoints="1" noAdjustHandles="1" noChangeArrowheads="1" noChangeShapeType="1" noTextEdit="1"/>
              </p:cNvSpPr>
              <p:nvPr/>
            </p:nvSpPr>
            <p:spPr>
              <a:xfrm>
                <a:off x="4876800" y="1749632"/>
                <a:ext cx="1701600" cy="474978"/>
              </a:xfrm>
              <a:prstGeom prst="roundRect">
                <a:avLst>
                  <a:gd name="adj" fmla="val 50000"/>
                </a:avLst>
              </a:prstGeom>
              <a:blipFill rotWithShape="1">
                <a:blip r:embed="rId19"/>
                <a:stretch>
                  <a:fillRect t="-44" r="26" b="43"/>
                </a:stretch>
              </a:blipFill>
              <a:ln>
                <a:noFill/>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9" name="Google Shape;453;p46"/>
              <p:cNvSpPr/>
              <p:nvPr/>
            </p:nvSpPr>
            <p:spPr>
              <a:xfrm>
                <a:off x="4615613" y="2611357"/>
                <a:ext cx="1954663" cy="49195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10 = 70 </a:t>
                </a:r>
              </a:p>
            </p:txBody>
          </p:sp>
        </mc:Choice>
        <mc:Fallback>
          <p:sp>
            <p:nvSpPr>
              <p:cNvPr id="39" name="Google Shape;453;p46"/>
              <p:cNvSpPr>
                <a:spLocks noRot="1" noChangeAspect="1" noMove="1" noResize="1" noEditPoints="1" noAdjustHandles="1" noChangeArrowheads="1" noChangeShapeType="1" noTextEdit="1"/>
              </p:cNvSpPr>
              <p:nvPr/>
            </p:nvSpPr>
            <p:spPr>
              <a:xfrm>
                <a:off x="4615613" y="2611357"/>
                <a:ext cx="1954663" cy="491950"/>
              </a:xfrm>
              <a:prstGeom prst="roundRect">
                <a:avLst>
                  <a:gd name="adj" fmla="val 50000"/>
                </a:avLst>
              </a:prstGeom>
              <a:blipFill>
                <a:blip r:embed="rId20"/>
                <a:stretch>
                  <a:fillRect l="-1246" t="-6173" b="-24691"/>
                </a:stretch>
              </a:blipFill>
              <a:ln>
                <a:no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0" name="Google Shape;451;p46"/>
              <p:cNvSpPr/>
              <p:nvPr/>
            </p:nvSpPr>
            <p:spPr>
              <a:xfrm>
                <a:off x="4663970" y="3466282"/>
                <a:ext cx="1914429" cy="49195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9 = 63 </a:t>
                </a:r>
              </a:p>
            </p:txBody>
          </p:sp>
        </mc:Choice>
        <mc:Fallback>
          <p:sp>
            <p:nvSpPr>
              <p:cNvPr id="40" name="Google Shape;451;p46"/>
              <p:cNvSpPr>
                <a:spLocks noRot="1" noChangeAspect="1" noMove="1" noResize="1" noEditPoints="1" noAdjustHandles="1" noChangeArrowheads="1" noChangeShapeType="1" noTextEdit="1"/>
              </p:cNvSpPr>
              <p:nvPr/>
            </p:nvSpPr>
            <p:spPr>
              <a:xfrm>
                <a:off x="4663970" y="3466282"/>
                <a:ext cx="1914429" cy="491950"/>
              </a:xfrm>
              <a:prstGeom prst="roundRect">
                <a:avLst>
                  <a:gd name="adj" fmla="val 50000"/>
                </a:avLst>
              </a:prstGeom>
              <a:blipFill>
                <a:blip r:embed="rId21"/>
                <a:stretch>
                  <a:fillRect l="-1274" t="-7500" b="-25000"/>
                </a:stretch>
              </a:blipFill>
              <a:ln>
                <a:no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1" name="Google Shape;454;p46"/>
              <p:cNvSpPr/>
              <p:nvPr/>
            </p:nvSpPr>
            <p:spPr>
              <a:xfrm>
                <a:off x="6670455" y="1749632"/>
                <a:ext cx="1954663" cy="47497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1 = 7 </a:t>
                </a:r>
              </a:p>
            </p:txBody>
          </p:sp>
        </mc:Choice>
        <mc:Fallback>
          <p:sp>
            <p:nvSpPr>
              <p:cNvPr id="41" name="Google Shape;454;p46"/>
              <p:cNvSpPr>
                <a:spLocks noRot="1" noChangeAspect="1" noMove="1" noResize="1" noEditPoints="1" noAdjustHandles="1" noChangeArrowheads="1" noChangeShapeType="1" noTextEdit="1"/>
              </p:cNvSpPr>
              <p:nvPr/>
            </p:nvSpPr>
            <p:spPr>
              <a:xfrm>
                <a:off x="6670455" y="1749632"/>
                <a:ext cx="1954663" cy="474978"/>
              </a:xfrm>
              <a:prstGeom prst="roundRect">
                <a:avLst>
                  <a:gd name="adj" fmla="val 50000"/>
                </a:avLst>
              </a:prstGeom>
              <a:blipFill>
                <a:blip r:embed="rId22"/>
                <a:stretch>
                  <a:fillRect l="-1246" t="-8974" b="-26923"/>
                </a:stretch>
              </a:blipFill>
              <a:ln>
                <a:no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2" name="Google Shape;452;p46"/>
              <p:cNvSpPr/>
              <p:nvPr/>
            </p:nvSpPr>
            <p:spPr>
              <a:xfrm>
                <a:off x="6688637" y="2602428"/>
                <a:ext cx="1954663" cy="49195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0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7 = 0 </a:t>
                </a:r>
              </a:p>
            </p:txBody>
          </p:sp>
        </mc:Choice>
        <mc:Fallback>
          <p:sp>
            <p:nvSpPr>
              <p:cNvPr id="42" name="Google Shape;452;p46"/>
              <p:cNvSpPr>
                <a:spLocks noRot="1" noChangeAspect="1" noMove="1" noResize="1" noEditPoints="1" noAdjustHandles="1" noChangeArrowheads="1" noChangeShapeType="1" noTextEdit="1"/>
              </p:cNvSpPr>
              <p:nvPr/>
            </p:nvSpPr>
            <p:spPr>
              <a:xfrm>
                <a:off x="6688637" y="2602428"/>
                <a:ext cx="1954663" cy="491950"/>
              </a:xfrm>
              <a:prstGeom prst="roundRect">
                <a:avLst>
                  <a:gd name="adj" fmla="val 50000"/>
                </a:avLst>
              </a:prstGeom>
              <a:blipFill>
                <a:blip r:embed="rId23"/>
                <a:stretch>
                  <a:fillRect l="-935" t="-6173" b="-24691"/>
                </a:stretch>
              </a:blipFill>
              <a:ln>
                <a:no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3" name="Google Shape;453;p46"/>
              <p:cNvSpPr/>
              <p:nvPr/>
            </p:nvSpPr>
            <p:spPr>
              <a:xfrm>
                <a:off x="6676702" y="3464927"/>
                <a:ext cx="1954663" cy="49195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0 = 0 </a:t>
                </a:r>
              </a:p>
            </p:txBody>
          </p:sp>
        </mc:Choice>
        <mc:Fallback>
          <p:sp>
            <p:nvSpPr>
              <p:cNvPr id="43" name="Google Shape;453;p46"/>
              <p:cNvSpPr>
                <a:spLocks noRot="1" noChangeAspect="1" noMove="1" noResize="1" noEditPoints="1" noAdjustHandles="1" noChangeArrowheads="1" noChangeShapeType="1" noTextEdit="1"/>
              </p:cNvSpPr>
              <p:nvPr/>
            </p:nvSpPr>
            <p:spPr>
              <a:xfrm>
                <a:off x="6676702" y="3464927"/>
                <a:ext cx="1954663" cy="491950"/>
              </a:xfrm>
              <a:prstGeom prst="roundRect">
                <a:avLst>
                  <a:gd name="adj" fmla="val 50000"/>
                </a:avLst>
              </a:prstGeom>
              <a:blipFill>
                <a:blip r:embed="rId24"/>
                <a:stretch>
                  <a:fillRect l="-935" t="-6173" b="-24691"/>
                </a:stretch>
              </a:blipFill>
              <a:ln>
                <a:no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53" name="Google Shape;453;p46"/>
              <p:cNvSpPr/>
              <p:nvPr/>
            </p:nvSpPr>
            <p:spPr>
              <a:xfrm>
                <a:off x="2714560" y="1759012"/>
                <a:ext cx="1954663" cy="474978"/>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8 = 56 </a:t>
                </a:r>
              </a:p>
            </p:txBody>
          </p:sp>
        </mc:Choice>
        <mc:Fallback>
          <p:sp>
            <p:nvSpPr>
              <p:cNvPr id="453" name="Google Shape;453;p46"/>
              <p:cNvSpPr>
                <a:spLocks noRot="1" noChangeAspect="1" noMove="1" noResize="1" noEditPoints="1" noAdjustHandles="1" noChangeArrowheads="1" noChangeShapeType="1" noTextEdit="1"/>
              </p:cNvSpPr>
              <p:nvPr/>
            </p:nvSpPr>
            <p:spPr>
              <a:xfrm>
                <a:off x="2714560" y="1759012"/>
                <a:ext cx="1954663" cy="474978"/>
              </a:xfrm>
              <a:prstGeom prst="roundRect">
                <a:avLst>
                  <a:gd name="adj" fmla="val 50000"/>
                </a:avLst>
              </a:prstGeom>
              <a:blipFill>
                <a:blip r:embed="rId25"/>
                <a:stretch>
                  <a:fillRect l="-1246" t="-9091" b="-28571"/>
                </a:stretch>
              </a:blipFill>
              <a:ln>
                <a:no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52" name="Google Shape;452;p46"/>
              <p:cNvSpPr/>
              <p:nvPr/>
            </p:nvSpPr>
            <p:spPr>
              <a:xfrm>
                <a:off x="4616413" y="1754620"/>
                <a:ext cx="1954663" cy="474978"/>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lvl="0"/>
                <a:r>
                  <a:rPr lang="en-US" sz="2400" b="1" dirty="0">
                    <a:latin typeface="Times New Roman" panose="02020603050405020304" pitchFamily="18" charset="0"/>
                    <a:cs typeface="Times New Roman" panose="02020603050405020304" pitchFamily="18" charset="0"/>
                  </a:rPr>
                  <a:t>7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2 = 14 </a:t>
                </a:r>
              </a:p>
            </p:txBody>
          </p:sp>
        </mc:Choice>
        <mc:Fallback>
          <p:sp>
            <p:nvSpPr>
              <p:cNvPr id="452" name="Google Shape;452;p46"/>
              <p:cNvSpPr>
                <a:spLocks noRot="1" noChangeAspect="1" noMove="1" noResize="1" noEditPoints="1" noAdjustHandles="1" noChangeArrowheads="1" noChangeShapeType="1" noTextEdit="1"/>
              </p:cNvSpPr>
              <p:nvPr/>
            </p:nvSpPr>
            <p:spPr>
              <a:xfrm>
                <a:off x="4616413" y="1754620"/>
                <a:ext cx="1954663" cy="474978"/>
              </a:xfrm>
              <a:prstGeom prst="roundRect">
                <a:avLst>
                  <a:gd name="adj" fmla="val 50000"/>
                </a:avLst>
              </a:prstGeom>
              <a:blipFill>
                <a:blip r:embed="rId26"/>
                <a:stretch>
                  <a:fillRect l="-1246" t="-8974" b="-26923"/>
                </a:stretch>
              </a:blipFill>
              <a:ln>
                <a:noFill/>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56"/>
                                        </p:tgtEl>
                                        <p:attrNameLst>
                                          <p:attrName>style.visibility</p:attrName>
                                        </p:attrNameLst>
                                      </p:cBhvr>
                                      <p:to>
                                        <p:strVal val="visible"/>
                                      </p:to>
                                    </p:set>
                                    <p:animEffect transition="in" filter="fade">
                                      <p:cBhvr>
                                        <p:cTn id="12" dur="1000"/>
                                        <p:tgtEl>
                                          <p:spTgt spid="456"/>
                                        </p:tgtEl>
                                      </p:cBhvr>
                                    </p:animEffect>
                                    <p:anim calcmode="lin" valueType="num">
                                      <p:cBhvr>
                                        <p:cTn id="13" dur="1000" fill="hold"/>
                                        <p:tgtEl>
                                          <p:spTgt spid="456"/>
                                        </p:tgtEl>
                                        <p:attrNameLst>
                                          <p:attrName>ppt_x</p:attrName>
                                        </p:attrNameLst>
                                      </p:cBhvr>
                                      <p:tavLst>
                                        <p:tav tm="0">
                                          <p:val>
                                            <p:strVal val="#ppt_x"/>
                                          </p:val>
                                        </p:tav>
                                        <p:tav tm="100000">
                                          <p:val>
                                            <p:strVal val="#ppt_x"/>
                                          </p:val>
                                        </p:tav>
                                      </p:tavLst>
                                    </p:anim>
                                    <p:anim calcmode="lin" valueType="num">
                                      <p:cBhvr>
                                        <p:cTn id="14" dur="1000" fill="hold"/>
                                        <p:tgtEl>
                                          <p:spTgt spid="4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56" grpId="0"/>
      <p:bldP spid="20" grpId="0" animBg="1"/>
      <p:bldP spid="21" grpId="0" animBg="1"/>
      <p:bldP spid="31" grpId="0" animBg="1"/>
      <p:bldP spid="34" grpId="0" animBg="1"/>
      <p:bldP spid="39" grpId="0" animBg="1"/>
      <p:bldP spid="40" grpId="0" animBg="1"/>
      <p:bldP spid="41" grpId="0" animBg="1"/>
      <p:bldP spid="42" grpId="0" animBg="1"/>
      <p:bldP spid="43" grpId="0" animBg="1"/>
      <p:bldP spid="453" grpId="0" animBg="1"/>
      <p:bldP spid="4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3191"/>
            <a:ext cx="8839200" cy="725100"/>
          </a:xfrm>
        </p:spPr>
        <p:txBody>
          <a:bodyPr/>
          <a:lstStyle/>
          <a:p>
            <a:r>
              <a:rPr lang="en-US" sz="4000" b="1" dirty="0">
                <a:latin typeface="Leelawadee" panose="020B0502040204020203" pitchFamily="34" charset="-34"/>
                <a:cs typeface="Leelawadee" panose="020B0502040204020203" pitchFamily="34" charset="-34"/>
              </a:rPr>
              <a:t>: </a:t>
            </a:r>
            <a:r>
              <a:rPr lang="en-US" sz="4000" b="1" dirty="0" err="1">
                <a:latin typeface="Leelawadee" panose="020B0502040204020203" pitchFamily="34" charset="-34"/>
                <a:cs typeface="Leelawadee" panose="020B0502040204020203" pitchFamily="34" charset="-34"/>
              </a:rPr>
              <a:t>Một</a:t>
            </a:r>
            <a:r>
              <a:rPr lang="en-US" sz="4000" b="1" dirty="0">
                <a:latin typeface="Leelawadee" panose="020B0502040204020203" pitchFamily="34" charset="-34"/>
                <a:cs typeface="Leelawadee" panose="020B0502040204020203" pitchFamily="34" charset="-34"/>
              </a:rPr>
              <a:t> </a:t>
            </a:r>
            <a:r>
              <a:rPr lang="en-US" sz="4000" b="1" dirty="0" err="1">
                <a:latin typeface="Leelawadee" panose="020B0502040204020203" pitchFamily="34" charset="-34"/>
                <a:cs typeface="Leelawadee" panose="020B0502040204020203" pitchFamily="34" charset="-34"/>
              </a:rPr>
              <a:t>tuần</a:t>
            </a:r>
            <a:r>
              <a:rPr lang="en-US" sz="4000" b="1" dirty="0">
                <a:latin typeface="Leelawadee" panose="020B0502040204020203" pitchFamily="34" charset="-34"/>
                <a:cs typeface="Leelawadee" panose="020B0502040204020203" pitchFamily="34" charset="-34"/>
              </a:rPr>
              <a:t> </a:t>
            </a:r>
            <a:r>
              <a:rPr lang="en-US" sz="4000" b="1" dirty="0" err="1">
                <a:latin typeface="Leelawadee" panose="020B0502040204020203" pitchFamily="34" charset="-34"/>
                <a:cs typeface="Leelawadee" panose="020B0502040204020203" pitchFamily="34" charset="-34"/>
              </a:rPr>
              <a:t>lễ</a:t>
            </a:r>
            <a:r>
              <a:rPr lang="en-US" sz="4000" b="1" dirty="0">
                <a:latin typeface="Leelawadee" panose="020B0502040204020203" pitchFamily="34" charset="-34"/>
                <a:cs typeface="Leelawadee" panose="020B0502040204020203" pitchFamily="34" charset="-34"/>
              </a:rPr>
              <a:t> </a:t>
            </a:r>
            <a:r>
              <a:rPr lang="en-US" sz="4000" b="1" dirty="0" err="1">
                <a:latin typeface="Leelawadee" panose="020B0502040204020203" pitchFamily="34" charset="-34"/>
                <a:cs typeface="Leelawadee" panose="020B0502040204020203" pitchFamily="34" charset="-34"/>
              </a:rPr>
              <a:t>có</a:t>
            </a:r>
            <a:r>
              <a:rPr lang="en-US" sz="4000" b="1" dirty="0">
                <a:latin typeface="Leelawadee" panose="020B0502040204020203" pitchFamily="34" charset="-34"/>
                <a:cs typeface="Leelawadee" panose="020B0502040204020203" pitchFamily="34" charset="-34"/>
              </a:rPr>
              <a:t> bao </a:t>
            </a:r>
            <a:r>
              <a:rPr lang="en-US" sz="4000" b="1" dirty="0" err="1">
                <a:latin typeface="Leelawadee" panose="020B0502040204020203" pitchFamily="34" charset="-34"/>
                <a:cs typeface="Leelawadee" panose="020B0502040204020203" pitchFamily="34" charset="-34"/>
              </a:rPr>
              <a:t>nhiêu</a:t>
            </a:r>
            <a:r>
              <a:rPr lang="en-US" sz="4000" b="1" dirty="0">
                <a:latin typeface="Leelawadee" panose="020B0502040204020203" pitchFamily="34" charset="-34"/>
                <a:cs typeface="Leelawadee" panose="020B0502040204020203" pitchFamily="34" charset="-34"/>
              </a:rPr>
              <a:t> </a:t>
            </a:r>
            <a:r>
              <a:rPr lang="en-US" sz="4000" b="1" dirty="0" err="1">
                <a:latin typeface="Leelawadee" panose="020B0502040204020203" pitchFamily="34" charset="-34"/>
                <a:cs typeface="Leelawadee" panose="020B0502040204020203" pitchFamily="34" charset="-34"/>
              </a:rPr>
              <a:t>ngày</a:t>
            </a:r>
            <a:r>
              <a:rPr lang="en-US" sz="4000" b="1" dirty="0">
                <a:latin typeface="Leelawadee" panose="020B0502040204020203" pitchFamily="34" charset="-34"/>
                <a:cs typeface="Leelawadee" panose="020B0502040204020203" pitchFamily="34" charset="-34"/>
              </a:rPr>
              <a:t>?</a:t>
            </a:r>
            <a:br>
              <a:rPr lang="en-US" sz="4000" b="1" dirty="0">
                <a:latin typeface="Leelawadee" panose="020B0502040204020203" pitchFamily="34" charset="-34"/>
                <a:cs typeface="Leelawadee" panose="020B0502040204020203" pitchFamily="34" charset="-34"/>
              </a:rPr>
            </a:br>
            <a:endParaRPr lang="en-US" sz="4000" b="1" dirty="0">
              <a:latin typeface="Leelawadee" panose="020B0502040204020203" pitchFamily="34" charset="-34"/>
              <a:cs typeface="Leelawadee" panose="020B0502040204020203" pitchFamily="34" charset="-34"/>
            </a:endParaRPr>
          </a:p>
        </p:txBody>
      </p:sp>
      <p:pic>
        <p:nvPicPr>
          <p:cNvPr id="1028" name="Picture 4" descr="Thịnh Hồ (foreveralone9497) - Hồ sơ | Pinteres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71" b="94926" l="9473" r="89844">
                        <a14:foregroundMark x1="24414" y1="23524" x2="41406" y2="64945"/>
                        <a14:foregroundMark x1="51563" y1="23155" x2="51367" y2="63653"/>
                        <a14:foregroundMark x1="16211" y1="42435" x2="9473" y2="43450"/>
                        <a14:foregroundMark x1="35938" y1="28875" x2="32813" y2="57011"/>
                        <a14:foregroundMark x1="33887" y1="27030" x2="29004" y2="36531"/>
                        <a14:foregroundMark x1="29004" y1="36531" x2="28223" y2="47878"/>
                        <a14:foregroundMark x1="28223" y1="47878" x2="34375" y2="50738"/>
                        <a14:foregroundMark x1="21484" y1="35148" x2="38770" y2="34871"/>
                        <a14:foregroundMark x1="38770" y1="34871" x2="53906" y2="38930"/>
                        <a14:foregroundMark x1="53906" y1="38930" x2="41895" y2="37823"/>
                        <a14:foregroundMark x1="41895" y1="37823" x2="47070" y2="29797"/>
                        <a14:foregroundMark x1="47070" y1="29797" x2="47266" y2="29797"/>
                        <a14:foregroundMark x1="56836" y1="29982" x2="44531" y2="49908"/>
                        <a14:foregroundMark x1="44531" y1="49908" x2="44531" y2="49908"/>
                        <a14:foregroundMark x1="56152" y1="34502" x2="56348" y2="44096"/>
                        <a14:foregroundMark x1="22559" y1="40037" x2="52246" y2="43266"/>
                        <a14:foregroundMark x1="31836" y1="44742" x2="37305" y2="82472"/>
                        <a14:foregroundMark x1="17383" y1="82011" x2="37988" y2="89114"/>
                        <a14:foregroundMark x1="43848" y1="69004" x2="42578" y2="81550"/>
                        <a14:foregroundMark x1="42578" y1="81550" x2="31836" y2="77860"/>
                        <a14:foregroundMark x1="31836" y1="77860" x2="39355" y2="82657"/>
                        <a14:foregroundMark x1="24805" y1="43266" x2="25977" y2="49723"/>
                        <a14:foregroundMark x1="32813" y1="70664" x2="19531" y2="84133"/>
                        <a14:foregroundMark x1="19531" y1="84133" x2="30957" y2="94373"/>
                        <a14:foregroundMark x1="30957" y1="94373" x2="41504" y2="76937"/>
                        <a14:foregroundMark x1="41504" y1="76937" x2="28809" y2="80627"/>
                        <a14:foregroundMark x1="28809" y1="80627" x2="39844" y2="90406"/>
                        <a14:foregroundMark x1="39844" y1="90406" x2="44141" y2="89299"/>
                        <a14:foregroundMark x1="43848" y1="74723" x2="50879" y2="86347"/>
                        <a14:foregroundMark x1="45703" y1="70941" x2="57910" y2="80535"/>
                        <a14:foregroundMark x1="33887" y1="67251" x2="24805" y2="73247"/>
                        <a14:foregroundMark x1="24805" y1="73247" x2="16309" y2="82934"/>
                        <a14:foregroundMark x1="16309" y1="82934" x2="18848" y2="92343"/>
                        <a14:foregroundMark x1="18848" y1="92343" x2="33789" y2="92528"/>
                        <a14:foregroundMark x1="33789" y1="92528" x2="47559" y2="91052"/>
                        <a14:foregroundMark x1="47559" y1="91052" x2="51953" y2="73063"/>
                        <a14:foregroundMark x1="51953" y1="73063" x2="41992" y2="69188"/>
                        <a14:foregroundMark x1="41992" y1="69188" x2="41602" y2="69188"/>
                        <a14:foregroundMark x1="67676" y1="63653" x2="74707" y2="78598"/>
                        <a14:foregroundMark x1="72949" y1="79244" x2="58789" y2="89299"/>
                        <a14:foregroundMark x1="58789" y1="89299" x2="52734" y2="82288"/>
                        <a14:foregroundMark x1="55273" y1="72786" x2="62500" y2="86347"/>
                        <a14:foregroundMark x1="55469" y1="86716" x2="66602" y2="88930"/>
                        <a14:foregroundMark x1="66602" y1="88930" x2="75684" y2="81365"/>
                        <a14:foregroundMark x1="75684" y1="81365" x2="75684" y2="81365"/>
                        <a14:foregroundMark x1="50000" y1="83948" x2="49609" y2="93173"/>
                        <a14:foregroundMark x1="18066" y1="86531" x2="30859" y2="94926"/>
                        <a14:foregroundMark x1="30859" y1="94926" x2="43750" y2="94926"/>
                        <a14:foregroundMark x1="43750" y1="94926" x2="54688" y2="91328"/>
                        <a14:foregroundMark x1="54688" y1="91328" x2="54980" y2="76937"/>
                        <a14:foregroundMark x1="54980" y1="76937" x2="48340" y2="70111"/>
                        <a14:foregroundMark x1="48340" y1="70111" x2="45703" y2="78598"/>
                      </a14:backgroundRemoval>
                    </a14:imgEffect>
                  </a14:imgLayer>
                </a14:imgProps>
              </a:ext>
              <a:ext uri="{28A0092B-C50C-407E-A947-70E740481C1C}">
                <a14:useLocalDpi xmlns:a14="http://schemas.microsoft.com/office/drawing/2010/main" val="0"/>
              </a:ext>
            </a:extLst>
          </a:blip>
          <a:srcRect/>
          <a:stretch>
            <a:fillRect/>
          </a:stretch>
        </p:blipFill>
        <p:spPr bwMode="auto">
          <a:xfrm>
            <a:off x="5181600" y="1809750"/>
            <a:ext cx="2125662" cy="2249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405" y="293191"/>
            <a:ext cx="1981200" cy="769441"/>
          </a:xfrm>
          <a:prstGeom prst="rect">
            <a:avLst/>
          </a:prstGeom>
          <a:noFill/>
        </p:spPr>
        <p:txBody>
          <a:bodyPr wrap="square" rtlCol="0">
            <a:spAutoFit/>
          </a:bodyPr>
          <a:lstStyle/>
          <a:p>
            <a:r>
              <a:rPr lang="en-US" sz="4400" b="1" u="sng" dirty="0" err="1">
                <a:solidFill>
                  <a:schemeClr val="accent1">
                    <a:lumMod val="60000"/>
                    <a:lumOff val="40000"/>
                  </a:schemeClr>
                </a:solidFill>
                <a:latin typeface="Leelawadee" panose="020B0502040204020203" pitchFamily="34" charset="-34"/>
                <a:cs typeface="Leelawadee" panose="020B0502040204020203" pitchFamily="34" charset="-34"/>
              </a:rPr>
              <a:t>Bài</a:t>
            </a:r>
            <a:r>
              <a:rPr lang="en-US" sz="4400" b="1" u="sng" dirty="0">
                <a:solidFill>
                  <a:schemeClr val="accent1">
                    <a:lumMod val="60000"/>
                    <a:lumOff val="40000"/>
                  </a:schemeClr>
                </a:solidFill>
                <a:latin typeface="Leelawadee" panose="020B0502040204020203" pitchFamily="34" charset="-34"/>
                <a:cs typeface="Leelawadee" panose="020B0502040204020203" pitchFamily="34" charset="-34"/>
              </a:rPr>
              <a:t> 2</a:t>
            </a:r>
          </a:p>
        </p:txBody>
      </p:sp>
      <p:sp>
        <p:nvSpPr>
          <p:cNvPr id="9" name="TextBox 8"/>
          <p:cNvSpPr txBox="1"/>
          <p:nvPr/>
        </p:nvSpPr>
        <p:spPr>
          <a:xfrm>
            <a:off x="1213692" y="1018291"/>
            <a:ext cx="7320707" cy="707886"/>
          </a:xfrm>
          <a:prstGeom prst="rect">
            <a:avLst/>
          </a:prstGeom>
          <a:noFill/>
        </p:spPr>
        <p:txBody>
          <a:bodyPr wrap="square">
            <a:spAutoFit/>
          </a:bodyPr>
          <a:lstStyle/>
          <a:p>
            <a:r>
              <a:rPr kumimoji="0" lang="en-US" sz="4000" b="1" i="0" u="none" strike="noStrike" kern="0" cap="none" spc="0" normalizeH="0" baseline="0" noProof="0" dirty="0">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 </a:t>
            </a:r>
            <a:r>
              <a:rPr kumimoji="0" lang="en-US" sz="4000" b="1" i="0" u="none" strike="noStrike" kern="0" cap="none" spc="0" normalizeH="0" baseline="0" noProof="0" dirty="0" err="1">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Một</a:t>
            </a:r>
            <a:r>
              <a:rPr kumimoji="0" lang="en-US" sz="4000" b="1" i="0" u="none" strike="noStrike" kern="0" cap="none" spc="0" normalizeH="0" baseline="0" noProof="0" dirty="0">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 </a:t>
            </a:r>
            <a:r>
              <a:rPr kumimoji="0" lang="en-US" sz="4000" b="1" i="0" u="none" strike="noStrike" kern="0" cap="none" spc="0" normalizeH="0" baseline="0" noProof="0" dirty="0" err="1">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tuần</a:t>
            </a:r>
            <a:r>
              <a:rPr kumimoji="0" lang="en-US" sz="4000" b="1" i="0" u="none" strike="noStrike" kern="0" cap="none" spc="0" normalizeH="0" baseline="0" noProof="0" dirty="0">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 </a:t>
            </a:r>
            <a:r>
              <a:rPr kumimoji="0" lang="en-US" sz="4000" b="1" i="0" u="none" strike="noStrike" kern="0" cap="none" spc="0" normalizeH="0" baseline="0" noProof="0" dirty="0" err="1">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lễ</a:t>
            </a:r>
            <a:r>
              <a:rPr kumimoji="0" lang="en-US" sz="4000" b="1" i="0" u="none" strike="noStrike" kern="0" cap="none" spc="0" normalizeH="0" baseline="0" noProof="0" dirty="0">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 </a:t>
            </a:r>
            <a:r>
              <a:rPr kumimoji="0" lang="en-US" sz="4000" b="1" i="0" u="none" strike="noStrike" kern="0" cap="none" spc="0" normalizeH="0" baseline="0" noProof="0" dirty="0" err="1">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có</a:t>
            </a:r>
            <a:r>
              <a:rPr kumimoji="0" lang="en-US" sz="4000" b="1" i="0" u="none" strike="noStrike" kern="0" cap="none" spc="0" normalizeH="0" baseline="0" noProof="0" dirty="0">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 </a:t>
            </a:r>
            <a:r>
              <a:rPr kumimoji="0" lang="en-US" sz="4000" b="1" i="0" u="none" strike="noStrike" kern="0" cap="none" spc="0" normalizeH="0" baseline="0" noProof="0" dirty="0">
                <a:ln>
                  <a:noFill/>
                </a:ln>
                <a:solidFill>
                  <a:srgbClr val="FF0000"/>
                </a:solidFill>
                <a:effectLst/>
                <a:uLnTx/>
                <a:uFillTx/>
                <a:latin typeface="Leelawadee" panose="020B0502040204020203" pitchFamily="34" charset="-34"/>
                <a:cs typeface="Leelawadee" panose="020B0502040204020203" pitchFamily="34" charset="-34"/>
                <a:sym typeface="Wingdings" panose="05000000000000000000" pitchFamily="2" charset="2"/>
              </a:rPr>
              <a:t>7</a:t>
            </a:r>
            <a:r>
              <a:rPr kumimoji="0" lang="en-US" sz="4000" b="1" i="0" u="none" strike="noStrike" kern="0" cap="none" spc="0" normalizeH="0" baseline="0" noProof="0" dirty="0">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 </a:t>
            </a:r>
            <a:r>
              <a:rPr kumimoji="0" lang="en-US" sz="4000" b="1" i="0" u="none" strike="noStrike" kern="0" cap="none" spc="0" normalizeH="0" baseline="0" noProof="0" dirty="0" err="1">
                <a:ln>
                  <a:noFill/>
                </a:ln>
                <a:solidFill>
                  <a:schemeClr val="accent5">
                    <a:lumMod val="75000"/>
                  </a:schemeClr>
                </a:solidFill>
                <a:effectLst/>
                <a:uLnTx/>
                <a:uFillTx/>
                <a:latin typeface="Leelawadee" panose="020B0502040204020203" pitchFamily="34" charset="-34"/>
                <a:cs typeface="Leelawadee" panose="020B0502040204020203" pitchFamily="34" charset="-34"/>
                <a:sym typeface="Wingdings" panose="05000000000000000000" pitchFamily="2" charset="2"/>
              </a:rPr>
              <a:t>ngày</a:t>
            </a:r>
            <a:endParaRPr lang="en-US" dirty="0">
              <a:solidFill>
                <a:schemeClr val="accent5">
                  <a:lumMod val="75000"/>
                </a:schemeClr>
              </a:solidFill>
            </a:endParaRPr>
          </a:p>
        </p:txBody>
      </p:sp>
      <p:pic>
        <p:nvPicPr>
          <p:cNvPr id="8" name="Picture 4" descr="Hình ảnh Phim Hoạt Hình Người đàn ông Nhỏ đang Học Cách đọc Một Cuốn Sách  Minh Họa Bên Cạnh Lịch, Giáo Dục, đọc Hiểu, Học Hỏi miễn phí tải tập ti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2250" r="96250">
                        <a14:foregroundMark x1="15583" y1="28750" x2="14750" y2="35333"/>
                        <a14:foregroundMark x1="7917" y1="47917" x2="5667" y2="67833"/>
                        <a14:foregroundMark x1="4833" y1="65500" x2="2333" y2="67167"/>
                        <a14:foregroundMark x1="7917" y1="74583" x2="7167" y2="80167"/>
                        <a14:foregroundMark x1="62333" y1="31833" x2="62917" y2="37167"/>
                        <a14:foregroundMark x1="84417" y1="48750" x2="93500" y2="63667"/>
                        <a14:foregroundMark x1="95167" y1="49000" x2="96250" y2="64250"/>
                        <a14:foregroundMark x1="89417" y1="52250" x2="84833" y2="63250"/>
                        <a14:foregroundMark x1="83167" y1="48583" x2="85083" y2="61583"/>
                        <a14:foregroundMark x1="91250" y1="76500" x2="91667" y2="77333"/>
                        <a14:foregroundMark x1="83167" y1="52250" x2="81583" y2="51083"/>
                        <a14:foregroundMark x1="83000" y1="50833" x2="80750" y2="49583"/>
                      </a14:backgroundRemoval>
                    </a14:imgEffect>
                  </a14:imgLayer>
                </a14:imgProps>
              </a:ext>
              <a:ext uri="{28A0092B-C50C-407E-A947-70E740481C1C}">
                <a14:useLocalDpi xmlns:a14="http://schemas.microsoft.com/office/drawing/2010/main" val="0"/>
              </a:ext>
            </a:extLst>
          </a:blip>
          <a:srcRect/>
          <a:stretch>
            <a:fillRect/>
          </a:stretch>
        </p:blipFill>
        <p:spPr bwMode="auto">
          <a:xfrm>
            <a:off x="12405" y="3453209"/>
            <a:ext cx="2089326" cy="208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31"/>
          <p:cNvSpPr txBox="1">
            <a:spLocks noGrp="1"/>
          </p:cNvSpPr>
          <p:nvPr>
            <p:ph type="body" idx="1"/>
          </p:nvPr>
        </p:nvSpPr>
        <p:spPr>
          <a:xfrm>
            <a:off x="965543" y="0"/>
            <a:ext cx="8305799" cy="100655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142850"/>
              </a:buClr>
              <a:buSzPts val="1100"/>
              <a:buFont typeface="Arial" panose="020B0604020202020204"/>
              <a:buNone/>
            </a:pPr>
            <a:r>
              <a:rPr lang="en-GB" sz="2800" b="1" dirty="0">
                <a:latin typeface="Times New Roman" panose="02020603050405020304" pitchFamily="18" charset="0"/>
                <a:ea typeface="Segoe UI Black" panose="020B0A02040204020203" pitchFamily="34" charset="0"/>
                <a:cs typeface="Times New Roman" panose="02020603050405020304" pitchFamily="18" charset="0"/>
              </a:rPr>
              <a:t>Mỗi tuần lễ có 7 ngày. Hỏi 4 tuần lễ có tất cả bao nhiêu ngày?</a:t>
            </a:r>
            <a:endParaRPr sz="2800" b="1" dirty="0">
              <a:solidFill>
                <a:srgbClr val="4D4D95"/>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177" name="Google Shape;177;p31"/>
          <p:cNvPicPr preferRelativeResize="0"/>
          <p:nvPr/>
        </p:nvPicPr>
        <p:blipFill>
          <a:blip r:embed="rId3"/>
          <a:stretch>
            <a:fillRect/>
          </a:stretch>
        </p:blipFill>
        <p:spPr>
          <a:xfrm>
            <a:off x="7487107" y="3638550"/>
            <a:ext cx="1671160" cy="1524000"/>
          </a:xfrm>
          <a:prstGeom prst="rect">
            <a:avLst/>
          </a:prstGeom>
          <a:noFill/>
          <a:ln>
            <a:noFill/>
          </a:ln>
        </p:spPr>
      </p:pic>
      <p:sp>
        <p:nvSpPr>
          <p:cNvPr id="6" name="Google Shape;156;p30"/>
          <p:cNvSpPr/>
          <p:nvPr/>
        </p:nvSpPr>
        <p:spPr>
          <a:xfrm>
            <a:off x="22940" y="52525"/>
            <a:ext cx="901500" cy="90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2;p30"/>
          <p:cNvSpPr txBox="1"/>
          <p:nvPr/>
        </p:nvSpPr>
        <p:spPr>
          <a:xfrm>
            <a:off x="127343" y="-79175"/>
            <a:ext cx="736800" cy="116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Londrina Solid" panose="00000500000000000000"/>
              <a:buNone/>
              <a:defRPr sz="3500" b="0" i="0" u="none" strike="noStrike" cap="none">
                <a:solidFill>
                  <a:srgbClr val="FFFFFF"/>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r>
              <a:rPr lang="en-GB" dirty="0"/>
              <a:t>2</a:t>
            </a:r>
          </a:p>
        </p:txBody>
      </p:sp>
      <mc:AlternateContent xmlns:mc="http://schemas.openxmlformats.org/markup-compatibility/2006">
        <mc:Choice xmlns:a14="http://schemas.microsoft.com/office/drawing/2010/main" Requires="a14">
          <p:sp>
            <p:nvSpPr>
              <p:cNvPr id="3" name="TextBox 2"/>
              <p:cNvSpPr txBox="1"/>
              <p:nvPr/>
            </p:nvSpPr>
            <p:spPr>
              <a:xfrm>
                <a:off x="495743" y="2320264"/>
                <a:ext cx="7315200" cy="1775486"/>
              </a:xfrm>
              <a:prstGeom prst="rect">
                <a:avLst/>
              </a:prstGeom>
              <a:noFill/>
            </p:spPr>
            <p:txBody>
              <a:bodyPr wrap="square" rtlCol="0">
                <a:spAutoFit/>
              </a:bodyPr>
              <a:lstStyle/>
              <a:p>
                <a:pPr algn="ctr">
                  <a:lnSpc>
                    <a:spcPct val="150000"/>
                  </a:lnSpc>
                </a:pPr>
                <a:r>
                  <a:rPr lang="en-US" sz="2500" b="1" dirty="0">
                    <a:latin typeface="Times New Roman" panose="02020603050405020304" pitchFamily="18" charset="0"/>
                    <a:cs typeface="Times New Roman" panose="02020603050405020304" pitchFamily="18" charset="0"/>
                  </a:rPr>
                  <a:t>     </a:t>
                </a:r>
                <a:r>
                  <a:rPr lang="en-US" sz="2500" b="1" u="sng" dirty="0" err="1">
                    <a:latin typeface="Times New Roman" panose="02020603050405020304" pitchFamily="18" charset="0"/>
                    <a:cs typeface="Times New Roman" panose="02020603050405020304" pitchFamily="18" charset="0"/>
                  </a:rPr>
                  <a:t>Bài</a:t>
                </a:r>
                <a:r>
                  <a:rPr lang="en-US" sz="2500" b="1" u="sng" dirty="0">
                    <a:latin typeface="Times New Roman" panose="02020603050405020304" pitchFamily="18" charset="0"/>
                    <a:cs typeface="Times New Roman" panose="02020603050405020304" pitchFamily="18" charset="0"/>
                  </a:rPr>
                  <a:t> </a:t>
                </a:r>
                <a:r>
                  <a:rPr lang="en-US" sz="2500" b="1" u="sng" dirty="0" err="1">
                    <a:latin typeface="Times New Roman" panose="02020603050405020304" pitchFamily="18" charset="0"/>
                    <a:cs typeface="Times New Roman" panose="02020603050405020304" pitchFamily="18" charset="0"/>
                  </a:rPr>
                  <a:t>giải</a:t>
                </a:r>
                <a:r>
                  <a:rPr lang="en-US" sz="2500" b="1" u="sng" dirty="0">
                    <a:latin typeface="Times New Roman" panose="02020603050405020304" pitchFamily="18" charset="0"/>
                    <a:cs typeface="Times New Roman" panose="02020603050405020304" pitchFamily="18" charset="0"/>
                  </a:rPr>
                  <a:t>:</a:t>
                </a:r>
              </a:p>
              <a:p>
                <a:pPr>
                  <a:lnSpc>
                    <a:spcPct val="150000"/>
                  </a:lnSpc>
                </a:pP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Bốn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tuần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lễ</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có</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tất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cả</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số</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ngày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là</a:t>
                </a:r>
                <a:r>
                  <a:rPr lang="en-US" sz="2500" b="1" dirty="0">
                    <a:latin typeface="Times New Roman" panose="02020603050405020304" pitchFamily="18" charset="0"/>
                    <a:cs typeface="Times New Roman" panose="02020603050405020304" pitchFamily="18" charset="0"/>
                  </a:rPr>
                  <a:t>:</a:t>
                </a:r>
              </a:p>
              <a:p>
                <a:pPr algn="ctr">
                  <a:lnSpc>
                    <a:spcPct val="150000"/>
                  </a:lnSpc>
                </a:pPr>
                <a:r>
                  <a:rPr lang="en-US" sz="2500" b="1" dirty="0">
                    <a:latin typeface="Times New Roman" panose="02020603050405020304" pitchFamily="18" charset="0"/>
                    <a:cs typeface="Times New Roman" panose="02020603050405020304" pitchFamily="18" charset="0"/>
                  </a:rPr>
                  <a:t>7 </a:t>
                </a:r>
                <a14:m>
                  <m:oMath xmlns:m="http://schemas.openxmlformats.org/officeDocument/2006/math">
                    <m:r>
                      <a:rPr lang="en-US" sz="2500" b="1"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500" b="1" dirty="0">
                    <a:latin typeface="Times New Roman" panose="02020603050405020304" pitchFamily="18" charset="0"/>
                    <a:cs typeface="Times New Roman" panose="02020603050405020304" pitchFamily="18" charset="0"/>
                  </a:rPr>
                  <a:t> 4 = 28</a:t>
                </a:r>
              </a:p>
            </p:txBody>
          </p:sp>
        </mc:Choice>
        <mc:Fallback>
          <p:sp>
            <p:nvSpPr>
              <p:cNvPr id="3" name="TextBox 2"/>
              <p:cNvSpPr txBox="1">
                <a:spLocks noRot="1" noChangeAspect="1" noMove="1" noResize="1" noEditPoints="1" noAdjustHandles="1" noChangeArrowheads="1" noChangeShapeType="1" noTextEdit="1"/>
              </p:cNvSpPr>
              <p:nvPr/>
            </p:nvSpPr>
            <p:spPr>
              <a:xfrm>
                <a:off x="495743" y="2320264"/>
                <a:ext cx="7315200" cy="1775486"/>
              </a:xfrm>
              <a:prstGeom prst="rect">
                <a:avLst/>
              </a:prstGeom>
              <a:blipFill>
                <a:blip r:embed="rId4"/>
                <a:stretch>
                  <a:fillRect b="-6186"/>
                </a:stretch>
              </a:blipFill>
            </p:spPr>
            <p:txBody>
              <a:bodyPr/>
              <a:lstStyle/>
              <a:p>
                <a:r>
                  <a:rPr lang="vi-VN">
                    <a:noFill/>
                  </a:rPr>
                  <a:t> </a:t>
                </a:r>
              </a:p>
            </p:txBody>
          </p:sp>
        </mc:Fallback>
      </mc:AlternateContent>
      <p:cxnSp>
        <p:nvCxnSpPr>
          <p:cNvPr id="4" name="Straight Connector 3"/>
          <p:cNvCxnSpPr>
            <a:cxnSpLocks/>
          </p:cNvCxnSpPr>
          <p:nvPr/>
        </p:nvCxnSpPr>
        <p:spPr>
          <a:xfrm>
            <a:off x="1276350" y="438150"/>
            <a:ext cx="299085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a:cxnSpLocks/>
          </p:cNvCxnSpPr>
          <p:nvPr/>
        </p:nvCxnSpPr>
        <p:spPr>
          <a:xfrm>
            <a:off x="4572000" y="438150"/>
            <a:ext cx="3886200" cy="0"/>
          </a:xfrm>
          <a:prstGeom prst="line">
            <a:avLst/>
          </a:prstGeom>
        </p:spPr>
        <p:style>
          <a:lnRef idx="3">
            <a:schemeClr val="accent3"/>
          </a:lnRef>
          <a:fillRef idx="0">
            <a:schemeClr val="accent3"/>
          </a:fillRef>
          <a:effectRef idx="2">
            <a:schemeClr val="accent3"/>
          </a:effectRef>
          <a:fontRef idx="minor">
            <a:schemeClr val="tx1"/>
          </a:fontRef>
        </p:style>
      </p:cxnSp>
      <p:pic>
        <p:nvPicPr>
          <p:cNvPr id="1028" name="Picture 4" descr="Hình ảnh Phim Hoạt Hình Người đàn ông Nhỏ đang Học Cách đọc Một Cuốn Sách  Minh Họa Bên Cạnh Lịch, Giáo Dục, đọc Hiểu, Học Hỏi miễn phí tải tập ti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2250" r="96250">
                        <a14:foregroundMark x1="15583" y1="28750" x2="14750" y2="35333"/>
                        <a14:foregroundMark x1="7917" y1="47917" x2="5667" y2="67833"/>
                        <a14:foregroundMark x1="4833" y1="65500" x2="2333" y2="67167"/>
                        <a14:foregroundMark x1="7917" y1="74583" x2="7167" y2="80167"/>
                        <a14:foregroundMark x1="62333" y1="31833" x2="62917" y2="37167"/>
                        <a14:foregroundMark x1="84417" y1="48750" x2="93500" y2="63667"/>
                        <a14:foregroundMark x1="95167" y1="49000" x2="96250" y2="64250"/>
                        <a14:foregroundMark x1="89417" y1="52250" x2="84833" y2="63250"/>
                        <a14:foregroundMark x1="83167" y1="48583" x2="85083" y2="61583"/>
                        <a14:foregroundMark x1="91250" y1="76500" x2="91667" y2="77333"/>
                        <a14:foregroundMark x1="83167" y1="52250" x2="81583" y2="51083"/>
                        <a14:foregroundMark x1="83000" y1="50833" x2="80750" y2="49583"/>
                      </a14:backgroundRemoval>
                    </a14:imgEffect>
                  </a14:imgLayer>
                </a14:imgProps>
              </a:ext>
              <a:ext uri="{28A0092B-C50C-407E-A947-70E740481C1C}">
                <a14:useLocalDpi xmlns:a14="http://schemas.microsoft.com/office/drawing/2010/main" val="0"/>
              </a:ext>
            </a:extLst>
          </a:blip>
          <a:srcRect/>
          <a:stretch>
            <a:fillRect/>
          </a:stretch>
        </p:blipFill>
        <p:spPr bwMode="auto">
          <a:xfrm>
            <a:off x="27663" y="3429000"/>
            <a:ext cx="1943100" cy="1943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18984" y="1169539"/>
            <a:ext cx="3238217"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lễ</a:t>
            </a:r>
            <a:r>
              <a:rPr lang="en-US" sz="2400" b="1" dirty="0">
                <a:latin typeface="Times New Roman" panose="02020603050405020304" pitchFamily="18" charset="0"/>
                <a:cs typeface="Times New Roman" panose="02020603050405020304" pitchFamily="18" charset="0"/>
              </a:rPr>
              <a:t>: 7 </a:t>
            </a:r>
            <a:r>
              <a:rPr lang="en-US" sz="2400" b="1" dirty="0" err="1">
                <a:latin typeface="Times New Roman" panose="02020603050405020304" pitchFamily="18" charset="0"/>
                <a:cs typeface="Times New Roman" panose="02020603050405020304" pitchFamily="18" charset="0"/>
              </a:rPr>
              <a:t>ngày</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3708236" y="1047426"/>
            <a:ext cx="4572000" cy="461665"/>
          </a:xfrm>
          <a:prstGeom prst="rect">
            <a:avLst/>
          </a:prstGeom>
          <a:noFill/>
        </p:spPr>
        <p:txBody>
          <a:bodyPr wrap="square">
            <a:spAutoFit/>
          </a:bodyPr>
          <a:lstStyle/>
          <a:p>
            <a:r>
              <a:rPr lang="en-US" sz="2400" b="1" u="sng" dirty="0" err="1">
                <a:latin typeface="Times New Roman" panose="02020603050405020304" pitchFamily="18" charset="0"/>
                <a:cs typeface="Times New Roman" panose="02020603050405020304" pitchFamily="18" charset="0"/>
              </a:rPr>
              <a:t>Tóm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2569676" y="2011633"/>
            <a:ext cx="4572000" cy="830997"/>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Bốn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953000" y="3572530"/>
            <a:ext cx="4635794" cy="523220"/>
          </a:xfrm>
          <a:prstGeom prst="rect">
            <a:avLst/>
          </a:prstGeom>
          <a:noFill/>
        </p:spPr>
        <p:txBody>
          <a:bodyPr wrap="square">
            <a:spAutoFit/>
          </a:bodyPr>
          <a:lstStyle/>
          <a:p>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ngày</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a:t>
            </a:r>
            <a:endParaRPr lang="en-US" sz="16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808236" y="4027557"/>
            <a:ext cx="4795282" cy="600293"/>
          </a:xfrm>
          <a:prstGeom prst="rect">
            <a:avLst/>
          </a:prstGeom>
          <a:noFill/>
        </p:spPr>
        <p:txBody>
          <a:bodyPr wrap="square">
            <a:spAutoFit/>
          </a:bodyPr>
          <a:lstStyle/>
          <a:p>
            <a:pPr>
              <a:lnSpc>
                <a:spcPct val="150000"/>
              </a:lnSpc>
            </a:pPr>
            <a:r>
              <a:rPr lang="en-US" sz="2500" b="1" u="sng" dirty="0" err="1">
                <a:latin typeface="Times New Roman" panose="02020603050405020304" pitchFamily="18" charset="0"/>
                <a:cs typeface="Times New Roman" panose="02020603050405020304" pitchFamily="18" charset="0"/>
              </a:rPr>
              <a:t>Đáp</a:t>
            </a:r>
            <a:r>
              <a:rPr lang="en-US" sz="2500" b="1" u="sng" dirty="0">
                <a:latin typeface="Times New Roman" panose="02020603050405020304" pitchFamily="18" charset="0"/>
                <a:cs typeface="Times New Roman" panose="02020603050405020304" pitchFamily="18" charset="0"/>
              </a:rPr>
              <a:t> </a:t>
            </a:r>
            <a:r>
              <a:rPr lang="en-US" sz="2500" b="1" u="sng" dirty="0" err="1">
                <a:latin typeface="Times New Roman" panose="02020603050405020304" pitchFamily="18" charset="0"/>
                <a:cs typeface="Times New Roman" panose="02020603050405020304" pitchFamily="18" charset="0"/>
              </a:rPr>
              <a:t>số</a:t>
            </a:r>
            <a:r>
              <a:rPr lang="en-US" sz="2500" b="1" u="sng" dirty="0">
                <a:latin typeface="Times New Roman" panose="02020603050405020304" pitchFamily="18" charset="0"/>
                <a:cs typeface="Times New Roman" panose="02020603050405020304" pitchFamily="18" charset="0"/>
              </a:rPr>
              <a:t>:</a:t>
            </a:r>
            <a:r>
              <a:rPr lang="en-US" sz="2500" b="1" dirty="0">
                <a:latin typeface="Times New Roman" panose="02020603050405020304" pitchFamily="18" charset="0"/>
                <a:cs typeface="Times New Roman" panose="02020603050405020304" pitchFamily="18" charset="0"/>
              </a:rPr>
              <a:t> 28 </a:t>
            </a:r>
            <a:r>
              <a:rPr lang="en-US" sz="2500" b="1" dirty="0" err="1">
                <a:latin typeface="Times New Roman" panose="02020603050405020304" pitchFamily="18" charset="0"/>
                <a:cs typeface="Times New Roman" panose="02020603050405020304" pitchFamily="18" charset="0"/>
              </a:rPr>
              <a:t>ngày</a:t>
            </a:r>
            <a:endParaRPr lang="en-US" sz="2500" b="1"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99C14942-CB57-41A5-8205-6C9E18389B1F}"/>
              </a:ext>
            </a:extLst>
          </p:cNvPr>
          <p:cNvCxnSpPr>
            <a:cxnSpLocks/>
          </p:cNvCxnSpPr>
          <p:nvPr/>
        </p:nvCxnSpPr>
        <p:spPr>
          <a:xfrm flipV="1">
            <a:off x="1122186" y="1006550"/>
            <a:ext cx="1621014" cy="16392"/>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3" name="Google Shape;983;p54"/>
          <p:cNvSpPr/>
          <p:nvPr/>
        </p:nvSpPr>
        <p:spPr>
          <a:xfrm>
            <a:off x="-220100" y="3872569"/>
            <a:ext cx="9677275" cy="999500"/>
          </a:xfrm>
          <a:custGeom>
            <a:avLst/>
            <a:gdLst/>
            <a:ahLst/>
            <a:cxnLst/>
            <a:rect l="l" t="t" r="r" b="b"/>
            <a:pathLst>
              <a:path w="387091" h="39980" extrusionOk="0">
                <a:moveTo>
                  <a:pt x="0" y="39980"/>
                </a:moveTo>
                <a:cubicBezTo>
                  <a:pt x="1284" y="34831"/>
                  <a:pt x="6841" y="31667"/>
                  <a:pt x="11256" y="28723"/>
                </a:cubicBezTo>
                <a:cubicBezTo>
                  <a:pt x="22389" y="21299"/>
                  <a:pt x="36156" y="14321"/>
                  <a:pt x="49402" y="16216"/>
                </a:cubicBezTo>
                <a:cubicBezTo>
                  <a:pt x="82803" y="20994"/>
                  <a:pt x="115833" y="34333"/>
                  <a:pt x="149458" y="31537"/>
                </a:cubicBezTo>
                <a:cubicBezTo>
                  <a:pt x="160848" y="30590"/>
                  <a:pt x="172693" y="29146"/>
                  <a:pt x="182914" y="24033"/>
                </a:cubicBezTo>
                <a:cubicBezTo>
                  <a:pt x="188020" y="21479"/>
                  <a:pt x="192105" y="12983"/>
                  <a:pt x="189168" y="8087"/>
                </a:cubicBezTo>
                <a:cubicBezTo>
                  <a:pt x="186853" y="4227"/>
                  <a:pt x="178039" y="2977"/>
                  <a:pt x="175723" y="6836"/>
                </a:cubicBezTo>
                <a:cubicBezTo>
                  <a:pt x="173030" y="11324"/>
                  <a:pt x="175188" y="18751"/>
                  <a:pt x="179162" y="22157"/>
                </a:cubicBezTo>
                <a:cubicBezTo>
                  <a:pt x="188935" y="30533"/>
                  <a:pt x="205411" y="29667"/>
                  <a:pt x="217621" y="25597"/>
                </a:cubicBezTo>
                <a:cubicBezTo>
                  <a:pt x="245465" y="16316"/>
                  <a:pt x="273264" y="6339"/>
                  <a:pt x="302044" y="583"/>
                </a:cubicBezTo>
                <a:cubicBezTo>
                  <a:pt x="313585" y="-1725"/>
                  <a:pt x="326621" y="3549"/>
                  <a:pt x="335812" y="10901"/>
                </a:cubicBezTo>
                <a:cubicBezTo>
                  <a:pt x="343583" y="17117"/>
                  <a:pt x="347810" y="27535"/>
                  <a:pt x="356449" y="32475"/>
                </a:cubicBezTo>
                <a:cubicBezTo>
                  <a:pt x="361716" y="35487"/>
                  <a:pt x="368697" y="35509"/>
                  <a:pt x="374584" y="34039"/>
                </a:cubicBezTo>
                <a:cubicBezTo>
                  <a:pt x="379106" y="32909"/>
                  <a:pt x="387091" y="32446"/>
                  <a:pt x="387091" y="27785"/>
                </a:cubicBezTo>
              </a:path>
            </a:pathLst>
          </a:custGeom>
          <a:noFill/>
          <a:ln w="19050" cap="flat" cmpd="sng">
            <a:solidFill>
              <a:schemeClr val="accent1"/>
            </a:solidFill>
            <a:prstDash val="dot"/>
            <a:round/>
            <a:headEnd type="none" w="med" len="med"/>
            <a:tailEnd type="none" w="med" len="med"/>
          </a:ln>
        </p:spPr>
      </p:sp>
      <p:sp>
        <p:nvSpPr>
          <p:cNvPr id="6" name="Google Shape;156;p30"/>
          <p:cNvSpPr/>
          <p:nvPr/>
        </p:nvSpPr>
        <p:spPr>
          <a:xfrm>
            <a:off x="246780" y="263400"/>
            <a:ext cx="901500" cy="90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2;p30"/>
          <p:cNvSpPr txBox="1"/>
          <p:nvPr/>
        </p:nvSpPr>
        <p:spPr>
          <a:xfrm>
            <a:off x="381000" y="131700"/>
            <a:ext cx="736800" cy="116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Londrina Solid" panose="00000500000000000000"/>
              <a:buNone/>
              <a:defRPr sz="3500" b="0" i="0" u="none" strike="noStrike" cap="none">
                <a:solidFill>
                  <a:srgbClr val="FFFFFF"/>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l" rtl="0">
              <a:lnSpc>
                <a:spcPct val="100000"/>
              </a:lnSpc>
              <a:spcBef>
                <a:spcPts val="0"/>
              </a:spcBef>
              <a:spcAft>
                <a:spcPts val="0"/>
              </a:spcAft>
              <a:buClr>
                <a:schemeClr val="dk1"/>
              </a:buClr>
              <a:buSzPts val="5000"/>
              <a:buFont typeface="Londrina Solid" panose="00000500000000000000"/>
              <a:buNone/>
              <a:defRPr sz="5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r>
              <a:rPr lang="en-GB" dirty="0"/>
              <a:t>3</a:t>
            </a:r>
          </a:p>
        </p:txBody>
      </p:sp>
      <p:sp>
        <p:nvSpPr>
          <p:cNvPr id="8" name="Google Shape;456;p46"/>
          <p:cNvSpPr txBox="1"/>
          <p:nvPr/>
        </p:nvSpPr>
        <p:spPr>
          <a:xfrm>
            <a:off x="1295399" y="427800"/>
            <a:ext cx="816177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Londrina Solid" panose="00000500000000000000"/>
              <a:buNone/>
              <a:defRPr sz="8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ctr" rtl="0">
              <a:lnSpc>
                <a:spcPct val="100000"/>
              </a:lnSpc>
              <a:spcBef>
                <a:spcPts val="0"/>
              </a:spcBef>
              <a:spcAft>
                <a:spcPts val="0"/>
              </a:spcAft>
              <a:buClr>
                <a:schemeClr val="dk1"/>
              </a:buClr>
              <a:buSzPts val="12000"/>
              <a:buFont typeface="Londrina Solid" panose="00000500000000000000"/>
              <a:buNone/>
              <a:defRPr sz="12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ctr" rtl="0">
              <a:lnSpc>
                <a:spcPct val="100000"/>
              </a:lnSpc>
              <a:spcBef>
                <a:spcPts val="0"/>
              </a:spcBef>
              <a:spcAft>
                <a:spcPts val="0"/>
              </a:spcAft>
              <a:buClr>
                <a:schemeClr val="dk1"/>
              </a:buClr>
              <a:buSzPts val="12000"/>
              <a:buFont typeface="Londrina Solid" panose="00000500000000000000"/>
              <a:buNone/>
              <a:defRPr sz="12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ctr" rtl="0">
              <a:lnSpc>
                <a:spcPct val="100000"/>
              </a:lnSpc>
              <a:spcBef>
                <a:spcPts val="0"/>
              </a:spcBef>
              <a:spcAft>
                <a:spcPts val="0"/>
              </a:spcAft>
              <a:buClr>
                <a:schemeClr val="dk1"/>
              </a:buClr>
              <a:buSzPts val="12000"/>
              <a:buFont typeface="Londrina Solid" panose="00000500000000000000"/>
              <a:buNone/>
              <a:defRPr sz="12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ctr" rtl="0">
              <a:lnSpc>
                <a:spcPct val="100000"/>
              </a:lnSpc>
              <a:spcBef>
                <a:spcPts val="0"/>
              </a:spcBef>
              <a:spcAft>
                <a:spcPts val="0"/>
              </a:spcAft>
              <a:buClr>
                <a:schemeClr val="dk1"/>
              </a:buClr>
              <a:buSzPts val="12000"/>
              <a:buFont typeface="Londrina Solid" panose="00000500000000000000"/>
              <a:buNone/>
              <a:defRPr sz="12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ctr" rtl="0">
              <a:lnSpc>
                <a:spcPct val="100000"/>
              </a:lnSpc>
              <a:spcBef>
                <a:spcPts val="0"/>
              </a:spcBef>
              <a:spcAft>
                <a:spcPts val="0"/>
              </a:spcAft>
              <a:buClr>
                <a:schemeClr val="dk1"/>
              </a:buClr>
              <a:buSzPts val="12000"/>
              <a:buFont typeface="Londrina Solid" panose="00000500000000000000"/>
              <a:buNone/>
              <a:defRPr sz="12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ctr" rtl="0">
              <a:lnSpc>
                <a:spcPct val="100000"/>
              </a:lnSpc>
              <a:spcBef>
                <a:spcPts val="0"/>
              </a:spcBef>
              <a:spcAft>
                <a:spcPts val="0"/>
              </a:spcAft>
              <a:buClr>
                <a:schemeClr val="dk1"/>
              </a:buClr>
              <a:buSzPts val="12000"/>
              <a:buFont typeface="Londrina Solid" panose="00000500000000000000"/>
              <a:buNone/>
              <a:defRPr sz="12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ctr" rtl="0">
              <a:lnSpc>
                <a:spcPct val="100000"/>
              </a:lnSpc>
              <a:spcBef>
                <a:spcPts val="0"/>
              </a:spcBef>
              <a:spcAft>
                <a:spcPts val="0"/>
              </a:spcAft>
              <a:buClr>
                <a:schemeClr val="dk1"/>
              </a:buClr>
              <a:buSzPts val="12000"/>
              <a:buFont typeface="Londrina Solid" panose="00000500000000000000"/>
              <a:buNone/>
              <a:defRPr sz="12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ctr" rtl="0">
              <a:lnSpc>
                <a:spcPct val="100000"/>
              </a:lnSpc>
              <a:spcBef>
                <a:spcPts val="0"/>
              </a:spcBef>
              <a:spcAft>
                <a:spcPts val="0"/>
              </a:spcAft>
              <a:buClr>
                <a:schemeClr val="dk1"/>
              </a:buClr>
              <a:buSzPts val="12000"/>
              <a:buFont typeface="Londrina Solid" panose="00000500000000000000"/>
              <a:buNone/>
              <a:defRPr sz="12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Đếm</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thêm</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7 </a:t>
            </a:r>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rồi</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viết</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số</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thích</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hợp</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vào</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 ô </a:t>
            </a:r>
            <a:r>
              <a:rPr lang="en-US" sz="2800" dirty="0" err="1">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trống</a:t>
            </a:r>
            <a:r>
              <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rPr>
              <a:t>:</a:t>
            </a:r>
          </a:p>
          <a:p>
            <a:endParaRPr lang="en-US" sz="2800" dirty="0">
              <a:solidFill>
                <a:schemeClr val="accent1">
                  <a:lumMod val="75000"/>
                </a:schemeClr>
              </a:solidFill>
              <a:latin typeface="Times New Roman" panose="02020603050405020304" pitchFamily="18" charset="0"/>
              <a:ea typeface="Segoe UI Black" panose="020B0A02040204020203"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42492586"/>
              </p:ext>
            </p:extLst>
          </p:nvPr>
        </p:nvGraphicFramePr>
        <p:xfrm>
          <a:off x="573637" y="1809750"/>
          <a:ext cx="8089800" cy="838200"/>
        </p:xfrm>
        <a:graphic>
          <a:graphicData uri="http://schemas.openxmlformats.org/drawingml/2006/table">
            <a:tbl>
              <a:tblPr firstRow="1" bandRow="1">
                <a:tableStyleId>{8799B23B-EC83-4686-B30A-512413B5E67A}</a:tableStyleId>
              </a:tblPr>
              <a:tblGrid>
                <a:gridCol w="808980">
                  <a:extLst>
                    <a:ext uri="{9D8B030D-6E8A-4147-A177-3AD203B41FA5}">
                      <a16:colId xmlns:a16="http://schemas.microsoft.com/office/drawing/2014/main" val="20000"/>
                    </a:ext>
                  </a:extLst>
                </a:gridCol>
                <a:gridCol w="808980">
                  <a:extLst>
                    <a:ext uri="{9D8B030D-6E8A-4147-A177-3AD203B41FA5}">
                      <a16:colId xmlns:a16="http://schemas.microsoft.com/office/drawing/2014/main" val="20001"/>
                    </a:ext>
                  </a:extLst>
                </a:gridCol>
                <a:gridCol w="808980">
                  <a:extLst>
                    <a:ext uri="{9D8B030D-6E8A-4147-A177-3AD203B41FA5}">
                      <a16:colId xmlns:a16="http://schemas.microsoft.com/office/drawing/2014/main" val="20002"/>
                    </a:ext>
                  </a:extLst>
                </a:gridCol>
                <a:gridCol w="808980">
                  <a:extLst>
                    <a:ext uri="{9D8B030D-6E8A-4147-A177-3AD203B41FA5}">
                      <a16:colId xmlns:a16="http://schemas.microsoft.com/office/drawing/2014/main" val="20003"/>
                    </a:ext>
                  </a:extLst>
                </a:gridCol>
                <a:gridCol w="808980">
                  <a:extLst>
                    <a:ext uri="{9D8B030D-6E8A-4147-A177-3AD203B41FA5}">
                      <a16:colId xmlns:a16="http://schemas.microsoft.com/office/drawing/2014/main" val="20004"/>
                    </a:ext>
                  </a:extLst>
                </a:gridCol>
                <a:gridCol w="808980">
                  <a:extLst>
                    <a:ext uri="{9D8B030D-6E8A-4147-A177-3AD203B41FA5}">
                      <a16:colId xmlns:a16="http://schemas.microsoft.com/office/drawing/2014/main" val="20005"/>
                    </a:ext>
                  </a:extLst>
                </a:gridCol>
                <a:gridCol w="808980">
                  <a:extLst>
                    <a:ext uri="{9D8B030D-6E8A-4147-A177-3AD203B41FA5}">
                      <a16:colId xmlns:a16="http://schemas.microsoft.com/office/drawing/2014/main" val="20006"/>
                    </a:ext>
                  </a:extLst>
                </a:gridCol>
                <a:gridCol w="808980">
                  <a:extLst>
                    <a:ext uri="{9D8B030D-6E8A-4147-A177-3AD203B41FA5}">
                      <a16:colId xmlns:a16="http://schemas.microsoft.com/office/drawing/2014/main" val="20007"/>
                    </a:ext>
                  </a:extLst>
                </a:gridCol>
                <a:gridCol w="808980">
                  <a:extLst>
                    <a:ext uri="{9D8B030D-6E8A-4147-A177-3AD203B41FA5}">
                      <a16:colId xmlns:a16="http://schemas.microsoft.com/office/drawing/2014/main" val="20008"/>
                    </a:ext>
                  </a:extLst>
                </a:gridCol>
                <a:gridCol w="808980">
                  <a:extLst>
                    <a:ext uri="{9D8B030D-6E8A-4147-A177-3AD203B41FA5}">
                      <a16:colId xmlns:a16="http://schemas.microsoft.com/office/drawing/2014/main" val="20009"/>
                    </a:ext>
                  </a:extLst>
                </a:gridCol>
              </a:tblGrid>
              <a:tr h="838200">
                <a:tc>
                  <a:txBody>
                    <a:bodyPr/>
                    <a:lstStyle/>
                    <a:p>
                      <a:pPr algn="ctr"/>
                      <a:r>
                        <a:rPr lang="en-US" sz="2400" b="1" dirty="0">
                          <a:latin typeface="Times New Roman" panose="02020603050405020304" pitchFamily="18" charset="0"/>
                          <a:ea typeface="Segoe UI Black" panose="020B0A02040204020203" pitchFamily="34" charset="0"/>
                          <a:cs typeface="Times New Roman" panose="02020603050405020304" pitchFamily="18" charset="0"/>
                        </a:rPr>
                        <a:t>7</a:t>
                      </a:r>
                    </a:p>
                  </a:txBody>
                  <a:tcPr anchor="ctr"/>
                </a:tc>
                <a:tc>
                  <a:txBody>
                    <a:bodyPr/>
                    <a:lstStyle/>
                    <a:p>
                      <a:pPr algn="ctr"/>
                      <a:r>
                        <a:rPr lang="en-US" sz="2400" dirty="0">
                          <a:latin typeface="Times New Roman" panose="02020603050405020304" pitchFamily="18" charset="0"/>
                          <a:cs typeface="Times New Roman" panose="02020603050405020304" pitchFamily="18" charset="0"/>
                        </a:rPr>
                        <a:t>14</a:t>
                      </a:r>
                      <a:endParaRPr lang="en-US" sz="2400" b="1" dirty="0">
                        <a:latin typeface="Times New Roman" panose="02020603050405020304" pitchFamily="18" charset="0"/>
                        <a:ea typeface="Segoe UI Black" panose="020B0A02040204020203" pitchFamily="34" charset="0"/>
                        <a:cs typeface="Times New Roman" panose="02020603050405020304" pitchFamily="18" charset="0"/>
                      </a:endParaRPr>
                    </a:p>
                  </a:txBody>
                  <a:tcPr anchor="ctr"/>
                </a:tc>
                <a:tc>
                  <a:txBody>
                    <a:bodyPr/>
                    <a:lstStyle/>
                    <a:p>
                      <a:pPr algn="ctr"/>
                      <a:r>
                        <a:rPr lang="en-US" sz="2400" b="1" dirty="0">
                          <a:latin typeface="Times New Roman" panose="02020603050405020304" pitchFamily="18" charset="0"/>
                          <a:ea typeface="Segoe UI Black" panose="020B0A02040204020203" pitchFamily="34" charset="0"/>
                          <a:cs typeface="Times New Roman" panose="02020603050405020304" pitchFamily="18" charset="0"/>
                        </a:rPr>
                        <a:t>21</a:t>
                      </a:r>
                    </a:p>
                  </a:txBody>
                  <a:tcPr anchor="ctr"/>
                </a:tc>
                <a:tc>
                  <a:txBody>
                    <a:bodyPr/>
                    <a:lstStyle/>
                    <a:p>
                      <a:pPr algn="ctr"/>
                      <a:endParaRPr lang="en-US" sz="2400" b="1">
                        <a:latin typeface="Times New Roman" panose="02020603050405020304" pitchFamily="18" charset="0"/>
                        <a:ea typeface="Segoe UI Black" panose="020B0A02040204020203" pitchFamily="34" charset="0"/>
                        <a:cs typeface="Times New Roman" panose="02020603050405020304" pitchFamily="18" charset="0"/>
                      </a:endParaRPr>
                    </a:p>
                  </a:txBody>
                  <a:tcPr anchor="ctr"/>
                </a:tc>
                <a:tc>
                  <a:txBody>
                    <a:bodyPr/>
                    <a:lstStyle/>
                    <a:p>
                      <a:pPr algn="ctr"/>
                      <a:endParaRPr lang="en-US" sz="2400" b="1">
                        <a:latin typeface="Times New Roman" panose="02020603050405020304" pitchFamily="18" charset="0"/>
                        <a:ea typeface="Segoe UI Black" panose="020B0A02040204020203" pitchFamily="34" charset="0"/>
                        <a:cs typeface="Times New Roman" panose="02020603050405020304" pitchFamily="18" charset="0"/>
                      </a:endParaRPr>
                    </a:p>
                  </a:txBody>
                  <a:tcPr anchor="ctr"/>
                </a:tc>
                <a:tc>
                  <a:txBody>
                    <a:bodyPr/>
                    <a:lstStyle/>
                    <a:p>
                      <a:pPr algn="ctr"/>
                      <a:r>
                        <a:rPr lang="en-US" sz="2400" b="1" dirty="0">
                          <a:latin typeface="Times New Roman" panose="02020603050405020304" pitchFamily="18" charset="0"/>
                          <a:ea typeface="Segoe UI Black" panose="020B0A02040204020203" pitchFamily="34" charset="0"/>
                          <a:cs typeface="Times New Roman" panose="02020603050405020304" pitchFamily="18" charset="0"/>
                        </a:rPr>
                        <a:t>42</a:t>
                      </a:r>
                    </a:p>
                  </a:txBody>
                  <a:tcPr anchor="ctr"/>
                </a:tc>
                <a:tc>
                  <a:txBody>
                    <a:bodyPr/>
                    <a:lstStyle/>
                    <a:p>
                      <a:pPr algn="ctr"/>
                      <a:endParaRPr lang="en-US" sz="2400" b="1">
                        <a:latin typeface="Times New Roman" panose="02020603050405020304" pitchFamily="18" charset="0"/>
                        <a:ea typeface="Segoe UI Black" panose="020B0A02040204020203" pitchFamily="34" charset="0"/>
                        <a:cs typeface="Times New Roman" panose="02020603050405020304" pitchFamily="18" charset="0"/>
                      </a:endParaRPr>
                    </a:p>
                  </a:txBody>
                  <a:tcPr anchor="ctr"/>
                </a:tc>
                <a:tc>
                  <a:txBody>
                    <a:bodyPr/>
                    <a:lstStyle/>
                    <a:p>
                      <a:pPr algn="ctr"/>
                      <a:endParaRPr lang="en-US" sz="2400" b="1">
                        <a:latin typeface="Times New Roman" panose="02020603050405020304" pitchFamily="18" charset="0"/>
                        <a:ea typeface="Segoe UI Black" panose="020B0A02040204020203" pitchFamily="34" charset="0"/>
                        <a:cs typeface="Times New Roman" panose="02020603050405020304" pitchFamily="18" charset="0"/>
                      </a:endParaRPr>
                    </a:p>
                  </a:txBody>
                  <a:tcPr anchor="ctr"/>
                </a:tc>
                <a:tc>
                  <a:txBody>
                    <a:bodyPr/>
                    <a:lstStyle/>
                    <a:p>
                      <a:pPr algn="ctr"/>
                      <a:endParaRPr lang="en-US" sz="2400" b="1">
                        <a:latin typeface="Times New Roman" panose="02020603050405020304" pitchFamily="18" charset="0"/>
                        <a:ea typeface="Segoe UI Black" panose="020B0A02040204020203" pitchFamily="34" charset="0"/>
                        <a:cs typeface="Times New Roman" panose="02020603050405020304" pitchFamily="18" charset="0"/>
                      </a:endParaRPr>
                    </a:p>
                  </a:txBody>
                  <a:tcPr anchor="ctr"/>
                </a:tc>
                <a:tc>
                  <a:txBody>
                    <a:bodyPr/>
                    <a:lstStyle/>
                    <a:p>
                      <a:pPr algn="ctr"/>
                      <a:r>
                        <a:rPr lang="en-US" sz="2400" b="1" dirty="0">
                          <a:latin typeface="Times New Roman" panose="02020603050405020304" pitchFamily="18" charset="0"/>
                          <a:ea typeface="Segoe UI Black" panose="020B0A02040204020203" pitchFamily="34" charset="0"/>
                          <a:cs typeface="Times New Roman" panose="02020603050405020304" pitchFamily="18" charset="0"/>
                        </a:rPr>
                        <a:t>70</a:t>
                      </a:r>
                    </a:p>
                  </a:txBody>
                  <a:tcPr anchor="ctr"/>
                </a:tc>
                <a:extLst>
                  <a:ext uri="{0D108BD9-81ED-4DB2-BD59-A6C34878D82A}">
                    <a16:rowId xmlns:a16="http://schemas.microsoft.com/office/drawing/2014/main" val="10000"/>
                  </a:ext>
                </a:extLst>
              </a:tr>
            </a:tbl>
          </a:graphicData>
        </a:graphic>
      </p:graphicFrame>
      <p:sp>
        <p:nvSpPr>
          <p:cNvPr id="2" name="TextBox 1"/>
          <p:cNvSpPr txBox="1"/>
          <p:nvPr/>
        </p:nvSpPr>
        <p:spPr>
          <a:xfrm>
            <a:off x="3182529" y="1994286"/>
            <a:ext cx="76728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28</a:t>
            </a:r>
          </a:p>
        </p:txBody>
      </p:sp>
      <p:sp>
        <p:nvSpPr>
          <p:cNvPr id="11" name="TextBox 10"/>
          <p:cNvSpPr txBox="1"/>
          <p:nvPr/>
        </p:nvSpPr>
        <p:spPr>
          <a:xfrm>
            <a:off x="3886200" y="1994286"/>
            <a:ext cx="685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35</a:t>
            </a:r>
          </a:p>
        </p:txBody>
      </p:sp>
      <p:sp>
        <p:nvSpPr>
          <p:cNvPr id="13" name="TextBox 12"/>
          <p:cNvSpPr txBox="1"/>
          <p:nvPr/>
        </p:nvSpPr>
        <p:spPr>
          <a:xfrm>
            <a:off x="5571147" y="1994286"/>
            <a:ext cx="685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49</a:t>
            </a:r>
          </a:p>
        </p:txBody>
      </p:sp>
      <p:sp>
        <p:nvSpPr>
          <p:cNvPr id="14" name="TextBox 13"/>
          <p:cNvSpPr txBox="1"/>
          <p:nvPr/>
        </p:nvSpPr>
        <p:spPr>
          <a:xfrm>
            <a:off x="7141453" y="1994285"/>
            <a:ext cx="685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63</a:t>
            </a:r>
          </a:p>
        </p:txBody>
      </p:sp>
      <p:sp>
        <p:nvSpPr>
          <p:cNvPr id="15" name="TextBox 14"/>
          <p:cNvSpPr txBox="1"/>
          <p:nvPr/>
        </p:nvSpPr>
        <p:spPr>
          <a:xfrm>
            <a:off x="6356300" y="1994286"/>
            <a:ext cx="685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56</a:t>
            </a:r>
          </a:p>
        </p:txBody>
      </p:sp>
      <p:sp>
        <p:nvSpPr>
          <p:cNvPr id="16" name="Curved Left Arrow 5"/>
          <p:cNvSpPr/>
          <p:nvPr/>
        </p:nvSpPr>
        <p:spPr>
          <a:xfrm rot="5400000" flipV="1">
            <a:off x="1232472" y="2399274"/>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059588" y="2890630"/>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
        <p:nvSpPr>
          <p:cNvPr id="17" name="Curved Left Arrow 5"/>
          <p:cNvSpPr/>
          <p:nvPr/>
        </p:nvSpPr>
        <p:spPr>
          <a:xfrm rot="5400000" flipV="1">
            <a:off x="2082370" y="2415533"/>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948218" y="2901269"/>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
        <p:nvSpPr>
          <p:cNvPr id="36" name="Curved Left Arrow 5"/>
          <p:cNvSpPr/>
          <p:nvPr/>
        </p:nvSpPr>
        <p:spPr>
          <a:xfrm rot="5400000" flipV="1">
            <a:off x="2898315" y="2421916"/>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2764163" y="2907652"/>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
        <p:nvSpPr>
          <p:cNvPr id="38" name="Curved Left Arrow 5"/>
          <p:cNvSpPr/>
          <p:nvPr/>
        </p:nvSpPr>
        <p:spPr>
          <a:xfrm rot="5400000" flipV="1">
            <a:off x="3672672" y="2429262"/>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3538520" y="2914998"/>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
        <p:nvSpPr>
          <p:cNvPr id="40" name="Curved Left Arrow 5"/>
          <p:cNvSpPr/>
          <p:nvPr/>
        </p:nvSpPr>
        <p:spPr>
          <a:xfrm rot="5400000" flipV="1">
            <a:off x="4447029" y="2429262"/>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4312877" y="2914998"/>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
        <p:nvSpPr>
          <p:cNvPr id="42" name="Curved Left Arrow 5"/>
          <p:cNvSpPr/>
          <p:nvPr/>
        </p:nvSpPr>
        <p:spPr>
          <a:xfrm rot="5400000" flipV="1">
            <a:off x="5262974" y="2438396"/>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p:cNvSpPr txBox="1"/>
          <p:nvPr/>
        </p:nvSpPr>
        <p:spPr>
          <a:xfrm>
            <a:off x="5128822" y="2924132"/>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
        <p:nvSpPr>
          <p:cNvPr id="44" name="Curved Left Arrow 5"/>
          <p:cNvSpPr/>
          <p:nvPr/>
        </p:nvSpPr>
        <p:spPr>
          <a:xfrm rot="5400000" flipV="1">
            <a:off x="6082803" y="2438396"/>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5948651" y="2924132"/>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
        <p:nvSpPr>
          <p:cNvPr id="46" name="Curved Left Arrow 5"/>
          <p:cNvSpPr/>
          <p:nvPr/>
        </p:nvSpPr>
        <p:spPr>
          <a:xfrm rot="5400000" flipV="1">
            <a:off x="6878775" y="2428524"/>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6744623" y="2914260"/>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
        <p:nvSpPr>
          <p:cNvPr id="48" name="Curved Left Arrow 5"/>
          <p:cNvSpPr/>
          <p:nvPr/>
        </p:nvSpPr>
        <p:spPr>
          <a:xfrm rot="5400000" flipV="1">
            <a:off x="7674747" y="2428524"/>
            <a:ext cx="312230" cy="79597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p:cNvSpPr txBox="1"/>
          <p:nvPr/>
        </p:nvSpPr>
        <p:spPr>
          <a:xfrm>
            <a:off x="7540595" y="2914260"/>
            <a:ext cx="1041027"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+ 7</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anim calcmode="lin" valueType="num">
                                      <p:cBhvr>
                                        <p:cTn id="78" dur="1000" fill="hold"/>
                                        <p:tgtEl>
                                          <p:spTgt spid="43"/>
                                        </p:tgtEl>
                                        <p:attrNameLst>
                                          <p:attrName>ppt_x</p:attrName>
                                        </p:attrNameLst>
                                      </p:cBhvr>
                                      <p:tavLst>
                                        <p:tav tm="0">
                                          <p:val>
                                            <p:strVal val="#ppt_x"/>
                                          </p:val>
                                        </p:tav>
                                        <p:tav tm="100000">
                                          <p:val>
                                            <p:strVal val="#ppt_x"/>
                                          </p:val>
                                        </p:tav>
                                      </p:tavLst>
                                    </p:anim>
                                    <p:anim calcmode="lin" valueType="num">
                                      <p:cBhvr>
                                        <p:cTn id="79" dur="1000" fill="hold"/>
                                        <p:tgtEl>
                                          <p:spTgt spid="4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1000"/>
                                        <p:tgtEl>
                                          <p:spTgt spid="45"/>
                                        </p:tgtEl>
                                      </p:cBhvr>
                                    </p:animEffect>
                                    <p:anim calcmode="lin" valueType="num">
                                      <p:cBhvr>
                                        <p:cTn id="95" dur="1000" fill="hold"/>
                                        <p:tgtEl>
                                          <p:spTgt spid="45"/>
                                        </p:tgtEl>
                                        <p:attrNameLst>
                                          <p:attrName>ppt_x</p:attrName>
                                        </p:attrNameLst>
                                      </p:cBhvr>
                                      <p:tavLst>
                                        <p:tav tm="0">
                                          <p:val>
                                            <p:strVal val="#ppt_x"/>
                                          </p:val>
                                        </p:tav>
                                        <p:tav tm="100000">
                                          <p:val>
                                            <p:strVal val="#ppt_x"/>
                                          </p:val>
                                        </p:tav>
                                      </p:tavLst>
                                    </p:anim>
                                    <p:anim calcmode="lin" valueType="num">
                                      <p:cBhvr>
                                        <p:cTn id="96" dur="1000" fill="hold"/>
                                        <p:tgtEl>
                                          <p:spTgt spid="4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1000"/>
                                        <p:tgtEl>
                                          <p:spTgt spid="47"/>
                                        </p:tgtEl>
                                      </p:cBhvr>
                                    </p:animEffect>
                                    <p:anim calcmode="lin" valueType="num">
                                      <p:cBhvr>
                                        <p:cTn id="111" dur="1000" fill="hold"/>
                                        <p:tgtEl>
                                          <p:spTgt spid="47"/>
                                        </p:tgtEl>
                                        <p:attrNameLst>
                                          <p:attrName>ppt_x</p:attrName>
                                        </p:attrNameLst>
                                      </p:cBhvr>
                                      <p:tavLst>
                                        <p:tav tm="0">
                                          <p:val>
                                            <p:strVal val="#ppt_x"/>
                                          </p:val>
                                        </p:tav>
                                        <p:tav tm="100000">
                                          <p:val>
                                            <p:strVal val="#ppt_x"/>
                                          </p:val>
                                        </p:tav>
                                      </p:tavLst>
                                    </p:anim>
                                    <p:anim calcmode="lin" valueType="num">
                                      <p:cBhvr>
                                        <p:cTn id="112" dur="1000" fill="hold"/>
                                        <p:tgtEl>
                                          <p:spTgt spid="47"/>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5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fade">
                                      <p:cBhvr>
                                        <p:cTn id="127" dur="1000"/>
                                        <p:tgtEl>
                                          <p:spTgt spid="49"/>
                                        </p:tgtEl>
                                      </p:cBhvr>
                                    </p:animEffect>
                                    <p:anim calcmode="lin" valueType="num">
                                      <p:cBhvr>
                                        <p:cTn id="128" dur="1000" fill="hold"/>
                                        <p:tgtEl>
                                          <p:spTgt spid="49"/>
                                        </p:tgtEl>
                                        <p:attrNameLst>
                                          <p:attrName>ppt_x</p:attrName>
                                        </p:attrNameLst>
                                      </p:cBhvr>
                                      <p:tavLst>
                                        <p:tav tm="0">
                                          <p:val>
                                            <p:strVal val="#ppt_x"/>
                                          </p:val>
                                        </p:tav>
                                        <p:tav tm="100000">
                                          <p:val>
                                            <p:strVal val="#ppt_x"/>
                                          </p:val>
                                        </p:tav>
                                      </p:tavLst>
                                    </p:anim>
                                    <p:anim calcmode="lin" valueType="num">
                                      <p:cBhvr>
                                        <p:cTn id="129" dur="1000" fill="hold"/>
                                        <p:tgtEl>
                                          <p:spTgt spid="49"/>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1000"/>
                                        <p:tgtEl>
                                          <p:spTgt spid="48"/>
                                        </p:tgtEl>
                                      </p:cBhvr>
                                    </p:animEffect>
                                    <p:anim calcmode="lin" valueType="num">
                                      <p:cBhvr>
                                        <p:cTn id="133" dur="1000" fill="hold"/>
                                        <p:tgtEl>
                                          <p:spTgt spid="48"/>
                                        </p:tgtEl>
                                        <p:attrNameLst>
                                          <p:attrName>ppt_x</p:attrName>
                                        </p:attrNameLst>
                                      </p:cBhvr>
                                      <p:tavLst>
                                        <p:tav tm="0">
                                          <p:val>
                                            <p:strVal val="#ppt_x"/>
                                          </p:val>
                                        </p:tav>
                                        <p:tav tm="100000">
                                          <p:val>
                                            <p:strVal val="#ppt_x"/>
                                          </p:val>
                                        </p:tav>
                                      </p:tavLst>
                                    </p:anim>
                                    <p:anim calcmode="lin" valueType="num">
                                      <p:cBhvr>
                                        <p:cTn id="13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4" grpId="0"/>
      <p:bldP spid="15" grpId="0"/>
      <p:bldP spid="16" grpId="0" animBg="1"/>
      <p:bldP spid="4" grpId="0"/>
      <p:bldP spid="17" grpId="0" animBg="1"/>
      <p:bldP spid="18" grpId="0"/>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900" y="-115350"/>
            <a:ext cx="5039700" cy="1315500"/>
          </a:xfrm>
        </p:spPr>
        <p:txBody>
          <a:bodyPr/>
          <a:lstStyle/>
          <a:p>
            <a:r>
              <a:rPr lang="en-US" b="1" dirty="0" err="1">
                <a:latin typeface="Times New Roman" panose="02020603050405020304" pitchFamily="18" charset="0"/>
                <a:cs typeface="Times New Roman" panose="02020603050405020304" pitchFamily="18" charset="0"/>
              </a:rPr>
              <a:t>Dặn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dò</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1368750"/>
            <a:ext cx="7543800" cy="822000"/>
          </a:xfrm>
        </p:spPr>
        <p:txBody>
          <a:bodyPr/>
          <a:lstStyle/>
          <a:p>
            <a:pPr>
              <a:lnSpc>
                <a:spcPct val="150000"/>
              </a:lnSpc>
              <a:buFontTx/>
              <a:buChar char="-"/>
            </a:pP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Học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7</a:t>
            </a:r>
          </a:p>
          <a:p>
            <a:pPr>
              <a:lnSpc>
                <a:spcPct val="150000"/>
              </a:lnSpc>
              <a:buFontTx/>
              <a:buChar char="-"/>
            </a:pP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Hoàn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thành</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vở</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tập</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30" name="Picture 6" descr="Tổng hợp phông nền đẹp nhất ch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r="4902" b="8170"/>
          <a:stretch>
            <a:fillRect/>
          </a:stretch>
        </p:blipFill>
        <p:spPr bwMode="auto">
          <a:xfrm>
            <a:off x="-1772" y="-10190"/>
            <a:ext cx="9145772" cy="51536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95758" y="2076950"/>
            <a:ext cx="5638800" cy="1446550"/>
          </a:xfrm>
          <a:prstGeom prst="rect">
            <a:avLst/>
          </a:prstGeom>
          <a:noFill/>
        </p:spPr>
        <p:txBody>
          <a:bodyPr wrap="square" rtlCol="0">
            <a:spAutoFit/>
          </a:bodyPr>
          <a:lstStyle/>
          <a:p>
            <a:r>
              <a:rPr lang="en-US" sz="8800" dirty="0" err="1">
                <a:solidFill>
                  <a:schemeClr val="bg1"/>
                </a:solidFill>
                <a:latin typeface="Times New Roman" panose="02020603050405020304" pitchFamily="18" charset="0"/>
                <a:cs typeface="Times New Roman" panose="02020603050405020304" pitchFamily="18" charset="0"/>
              </a:rPr>
              <a:t>Khởi</a:t>
            </a:r>
            <a:r>
              <a:rPr lang="en-US" sz="8800" dirty="0">
                <a:solidFill>
                  <a:schemeClr val="bg1"/>
                </a:solidFill>
                <a:latin typeface="Times New Roman" panose="02020603050405020304" pitchFamily="18" charset="0"/>
                <a:cs typeface="Times New Roman" panose="02020603050405020304" pitchFamily="18" charset="0"/>
              </a:rPr>
              <a:t> </a:t>
            </a:r>
            <a:r>
              <a:rPr lang="en-US" sz="8800" dirty="0" err="1">
                <a:solidFill>
                  <a:schemeClr val="bg1"/>
                </a:solidFill>
                <a:latin typeface="Times New Roman" panose="02020603050405020304" pitchFamily="18" charset="0"/>
                <a:cs typeface="Times New Roman" panose="02020603050405020304" pitchFamily="18" charset="0"/>
              </a:rPr>
              <a:t>động</a:t>
            </a:r>
            <a:endParaRPr lang="en-US" sz="8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508647" y="132666"/>
            <a:ext cx="41267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en-US" altLang="en-US" sz="32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panose="020B0604020202020204"/>
              </a:rPr>
              <a:t>Con </a:t>
            </a:r>
            <a:r>
              <a:rPr kumimoji="0" lang="en-US" altLang="en-US" sz="3200" b="1" i="0" u="none" strike="noStrike" kern="1200" cap="none" spc="0" normalizeH="0" baseline="0" noProof="0" dirty="0" err="1">
                <a:ln>
                  <a:noFill/>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panose="020B0604020202020204"/>
              </a:rPr>
              <a:t>vật</a:t>
            </a:r>
            <a:r>
              <a:rPr kumimoji="0" lang="en-US" altLang="en-US" sz="32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panose="020B0604020202020204"/>
              </a:rPr>
              <a:t> </a:t>
            </a:r>
            <a:r>
              <a:rPr kumimoji="0" lang="en-US" altLang="en-US" sz="3200" b="1" i="0" u="none" strike="noStrike" kern="1200" cap="none" spc="0" normalizeH="0" baseline="0" noProof="0" dirty="0" err="1">
                <a:ln>
                  <a:noFill/>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panose="020B0604020202020204"/>
              </a:rPr>
              <a:t>yêu</a:t>
            </a:r>
            <a:r>
              <a:rPr kumimoji="0" lang="en-US" altLang="en-US" sz="32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panose="020B0604020202020204"/>
              </a:rPr>
              <a:t> </a:t>
            </a:r>
            <a:r>
              <a:rPr kumimoji="0" lang="en-US" altLang="en-US" sz="3200" b="1" i="0" u="none" strike="noStrike" kern="1200" cap="none" spc="0" normalizeH="0" baseline="0" noProof="0" dirty="0" err="1">
                <a:ln>
                  <a:noFill/>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panose="020B0604020202020204"/>
              </a:rPr>
              <a:t>thích</a:t>
            </a:r>
            <a:endParaRPr kumimoji="0" lang="en-US" altLang="en-US" sz="32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Segoe UI Black" panose="020B0A02040204020203" pitchFamily="34" charset="0"/>
              <a:cs typeface="Times New Roman" panose="02020603050405020304" pitchFamily="18" charset="0"/>
              <a:sym typeface="Arial" panose="020B0604020202020204"/>
            </a:endParaRPr>
          </a:p>
        </p:txBody>
      </p:sp>
      <p:sp>
        <p:nvSpPr>
          <p:cNvPr id="14340" name="AutoShape 4"/>
          <p:cNvSpPr>
            <a:spLocks noChangeArrowheads="1"/>
          </p:cNvSpPr>
          <p:nvPr/>
        </p:nvSpPr>
        <p:spPr bwMode="auto">
          <a:xfrm>
            <a:off x="2057400" y="1940719"/>
            <a:ext cx="2343150" cy="857250"/>
          </a:xfrm>
          <a:prstGeom prst="roundRect">
            <a:avLst>
              <a:gd name="adj" fmla="val 16667"/>
            </a:avLst>
          </a:prstGeom>
          <a:solidFill>
            <a:srgbClr val="FF00FF"/>
          </a:solidFill>
          <a:ln w="9525">
            <a:solidFill>
              <a:srgbClr val="FF00FF"/>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300" kern="1200" dirty="0">
                <a:solidFill>
                  <a:prstClr val="white"/>
                </a:solidFill>
                <a:latin typeface="VNI-Bodon-Poster" pitchFamily="2" charset="0"/>
                <a:ea typeface="+mn-ea"/>
              </a:rPr>
              <a:t>6</a:t>
            </a:r>
            <a:r>
              <a:rPr kumimoji="0" lang="en-US" altLang="en-US" sz="33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x 8 = </a:t>
            </a:r>
            <a:r>
              <a:rPr lang="en-US" altLang="en-US" sz="3300" kern="1200" dirty="0">
                <a:solidFill>
                  <a:prstClr val="white"/>
                </a:solidFill>
                <a:latin typeface="VNI-Bodon-Poster" pitchFamily="2" charset="0"/>
                <a:ea typeface="+mn-ea"/>
              </a:rPr>
              <a:t>48</a:t>
            </a:r>
            <a:endParaRPr kumimoji="0" lang="en-US" altLang="en-US" sz="33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14341" name="AutoShape 5"/>
          <p:cNvSpPr>
            <a:spLocks noChangeArrowheads="1"/>
          </p:cNvSpPr>
          <p:nvPr/>
        </p:nvSpPr>
        <p:spPr bwMode="auto">
          <a:xfrm>
            <a:off x="2057400" y="2912269"/>
            <a:ext cx="2343150" cy="857250"/>
          </a:xfrm>
          <a:prstGeom prst="roundRect">
            <a:avLst>
              <a:gd name="adj" fmla="val 16667"/>
            </a:avLst>
          </a:prstGeom>
          <a:solidFill>
            <a:srgbClr val="00FF00"/>
          </a:solidFill>
          <a:ln w="9525">
            <a:solidFill>
              <a:srgbClr val="00FF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5 x 7 = 35</a:t>
            </a:r>
          </a:p>
        </p:txBody>
      </p:sp>
      <p:sp>
        <p:nvSpPr>
          <p:cNvPr id="14342" name="AutoShape 6"/>
          <p:cNvSpPr>
            <a:spLocks noChangeArrowheads="1"/>
          </p:cNvSpPr>
          <p:nvPr/>
        </p:nvSpPr>
        <p:spPr bwMode="auto">
          <a:xfrm>
            <a:off x="2057400" y="3883819"/>
            <a:ext cx="2343150" cy="857250"/>
          </a:xfrm>
          <a:prstGeom prst="roundRect">
            <a:avLst>
              <a:gd name="adj" fmla="val 16667"/>
            </a:avLst>
          </a:prstGeom>
          <a:solidFill>
            <a:srgbClr val="DDD800"/>
          </a:solidFill>
          <a:ln w="9525">
            <a:solidFill>
              <a:srgbClr val="DDD8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200" kern="1200" dirty="0">
                <a:solidFill>
                  <a:prstClr val="white"/>
                </a:solidFill>
                <a:latin typeface="VNI-Bodon-Poster" pitchFamily="2" charset="0"/>
                <a:ea typeface="+mn-ea"/>
              </a:rPr>
              <a:t>4</a:t>
            </a:r>
            <a:r>
              <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x 9 = </a:t>
            </a:r>
            <a:r>
              <a:rPr lang="en-US" altLang="en-US" sz="3200" kern="1200" dirty="0">
                <a:solidFill>
                  <a:prstClr val="white"/>
                </a:solidFill>
                <a:latin typeface="VNI-Bodon-Poster" pitchFamily="2" charset="0"/>
                <a:ea typeface="+mn-ea"/>
              </a:rPr>
              <a:t>36</a:t>
            </a:r>
            <a:endPar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14343" name="AutoShape 7"/>
          <p:cNvSpPr>
            <a:spLocks noChangeArrowheads="1"/>
          </p:cNvSpPr>
          <p:nvPr/>
        </p:nvSpPr>
        <p:spPr bwMode="auto">
          <a:xfrm>
            <a:off x="4857750" y="969169"/>
            <a:ext cx="2343150" cy="857250"/>
          </a:xfrm>
          <a:prstGeom prst="roundRect">
            <a:avLst>
              <a:gd name="adj" fmla="val 16667"/>
            </a:avLst>
          </a:prstGeom>
          <a:solidFill>
            <a:srgbClr val="993366"/>
          </a:solidFill>
          <a:ln w="9525">
            <a:solidFill>
              <a:srgbClr val="993366"/>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200" kern="1200" dirty="0">
                <a:solidFill>
                  <a:prstClr val="white"/>
                </a:solidFill>
                <a:latin typeface="VNI-Bodon-Poster" pitchFamily="2" charset="0"/>
                <a:ea typeface="+mn-ea"/>
              </a:rPr>
              <a:t>3 </a:t>
            </a:r>
            <a:r>
              <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x </a:t>
            </a:r>
            <a:r>
              <a:rPr lang="en-US" altLang="en-US" sz="3200" kern="1200" dirty="0">
                <a:solidFill>
                  <a:prstClr val="white"/>
                </a:solidFill>
                <a:latin typeface="VNI-Bodon-Poster" pitchFamily="2" charset="0"/>
                <a:ea typeface="+mn-ea"/>
              </a:rPr>
              <a:t>8</a:t>
            </a:r>
            <a:r>
              <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 </a:t>
            </a:r>
            <a:r>
              <a:rPr lang="en-US" altLang="en-US" sz="3200" kern="1200" dirty="0">
                <a:solidFill>
                  <a:prstClr val="white"/>
                </a:solidFill>
                <a:latin typeface="VNI-Bodon-Poster" pitchFamily="2" charset="0"/>
                <a:ea typeface="+mn-ea"/>
              </a:rPr>
              <a:t>24</a:t>
            </a:r>
            <a:endPar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14344" name="AutoShape 8"/>
          <p:cNvSpPr>
            <a:spLocks noChangeArrowheads="1"/>
          </p:cNvSpPr>
          <p:nvPr/>
        </p:nvSpPr>
        <p:spPr bwMode="auto">
          <a:xfrm>
            <a:off x="4857750" y="1940719"/>
            <a:ext cx="2343150" cy="857250"/>
          </a:xfrm>
          <a:prstGeom prst="roundRect">
            <a:avLst>
              <a:gd name="adj" fmla="val 16667"/>
            </a:avLst>
          </a:prstGeom>
          <a:solidFill>
            <a:srgbClr val="FF0000"/>
          </a:solidFill>
          <a:ln w="9525">
            <a:solidFill>
              <a:srgbClr val="FF00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en-US" sz="3200" b="1"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4 x 7 = 28</a:t>
            </a:r>
          </a:p>
        </p:txBody>
      </p:sp>
      <p:sp>
        <p:nvSpPr>
          <p:cNvPr id="14345" name="AutoShape 9"/>
          <p:cNvSpPr>
            <a:spLocks noChangeArrowheads="1"/>
          </p:cNvSpPr>
          <p:nvPr/>
        </p:nvSpPr>
        <p:spPr bwMode="auto">
          <a:xfrm>
            <a:off x="4857750" y="2912269"/>
            <a:ext cx="2343150" cy="857250"/>
          </a:xfrm>
          <a:prstGeom prst="roundRect">
            <a:avLst>
              <a:gd name="adj" fmla="val 16667"/>
            </a:avLst>
          </a:prstGeom>
          <a:solidFill>
            <a:srgbClr val="FF6600"/>
          </a:solidFill>
          <a:ln w="9525">
            <a:solidFill>
              <a:srgbClr val="FF66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en-US" sz="33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6 x 9 = 54</a:t>
            </a:r>
          </a:p>
        </p:txBody>
      </p:sp>
      <p:sp>
        <p:nvSpPr>
          <p:cNvPr id="14346" name="AutoShape 10"/>
          <p:cNvSpPr>
            <a:spLocks noChangeArrowheads="1"/>
          </p:cNvSpPr>
          <p:nvPr/>
        </p:nvSpPr>
        <p:spPr bwMode="auto">
          <a:xfrm>
            <a:off x="4857750" y="3883819"/>
            <a:ext cx="2418396" cy="857250"/>
          </a:xfrm>
          <a:prstGeom prst="roundRect">
            <a:avLst>
              <a:gd name="adj" fmla="val 16667"/>
            </a:avLst>
          </a:prstGeom>
          <a:solidFill>
            <a:srgbClr val="0000FF"/>
          </a:solidFill>
          <a:ln w="9525">
            <a:solidFill>
              <a:srgbClr val="0000FF"/>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en-US" sz="36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6 x 6 = 36</a:t>
            </a:r>
          </a:p>
        </p:txBody>
      </p:sp>
      <p:sp>
        <p:nvSpPr>
          <p:cNvPr id="14347" name="AutoShape 11"/>
          <p:cNvSpPr>
            <a:spLocks noChangeArrowheads="1"/>
          </p:cNvSpPr>
          <p:nvPr/>
        </p:nvSpPr>
        <p:spPr bwMode="auto">
          <a:xfrm>
            <a:off x="2057400" y="969169"/>
            <a:ext cx="2343150" cy="857250"/>
          </a:xfrm>
          <a:prstGeom prst="roundRect">
            <a:avLst>
              <a:gd name="adj" fmla="val 16667"/>
            </a:avLst>
          </a:prstGeom>
          <a:solidFill>
            <a:srgbClr val="00C0BC"/>
          </a:solidFill>
          <a:ln w="9525">
            <a:solidFill>
              <a:srgbClr val="00C0BC"/>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en-US" sz="30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6 x 4 = 24 </a:t>
            </a:r>
          </a:p>
        </p:txBody>
      </p:sp>
      <p:sp>
        <p:nvSpPr>
          <p:cNvPr id="14348" name="AutoShape 12"/>
          <p:cNvSpPr>
            <a:spLocks noChangeArrowheads="1"/>
          </p:cNvSpPr>
          <p:nvPr/>
        </p:nvSpPr>
        <p:spPr bwMode="auto">
          <a:xfrm>
            <a:off x="2053828" y="951818"/>
            <a:ext cx="2343150" cy="857250"/>
          </a:xfrm>
          <a:prstGeom prst="roundRect">
            <a:avLst>
              <a:gd name="adj" fmla="val 16667"/>
            </a:avLst>
          </a:prstGeom>
          <a:solidFill>
            <a:srgbClr val="00C0BC"/>
          </a:solidFill>
          <a:ln w="9525">
            <a:solidFill>
              <a:srgbClr val="00C0BC"/>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000" kern="1200" dirty="0">
                <a:solidFill>
                  <a:prstClr val="white"/>
                </a:solidFill>
                <a:latin typeface="VNI-Bodon-Poster" pitchFamily="2" charset="0"/>
                <a:ea typeface="+mn-ea"/>
              </a:rPr>
              <a:t>6</a:t>
            </a:r>
            <a:r>
              <a:rPr kumimoji="0" lang="en-US" altLang="en-US" sz="30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x 4 = ?</a:t>
            </a:r>
            <a:endParaRPr kumimoji="0" lang="en-US" altLang="en-US" sz="3000" b="0" i="0" u="none" strike="noStrike" kern="1200" cap="none" spc="0" normalizeH="0" baseline="0" noProof="0" dirty="0">
              <a:ln>
                <a:noFill/>
              </a:ln>
              <a:solidFill>
                <a:srgbClr val="FF0000"/>
              </a:solidFill>
              <a:effectLst/>
              <a:uLnTx/>
              <a:uFillTx/>
              <a:latin typeface="VNI-Bodon-Poster" pitchFamily="2" charset="0"/>
              <a:ea typeface="+mn-ea"/>
              <a:cs typeface="Arial" panose="020B0604020202020204"/>
              <a:sym typeface="Arial" panose="020B0604020202020204"/>
            </a:endParaRPr>
          </a:p>
        </p:txBody>
      </p:sp>
      <p:grpSp>
        <p:nvGrpSpPr>
          <p:cNvPr id="2" name="Group 13"/>
          <p:cNvGrpSpPr/>
          <p:nvPr/>
        </p:nvGrpSpPr>
        <p:grpSpPr bwMode="auto">
          <a:xfrm>
            <a:off x="2047239" y="953293"/>
            <a:ext cx="2343150" cy="857250"/>
            <a:chOff x="2304" y="0"/>
            <a:chExt cx="1968" cy="720"/>
          </a:xfrm>
        </p:grpSpPr>
        <p:sp>
          <p:nvSpPr>
            <p:cNvPr id="5168" name="AutoShape 14"/>
            <p:cNvSpPr>
              <a:spLocks noChangeArrowheads="1"/>
            </p:cNvSpPr>
            <p:nvPr/>
          </p:nvSpPr>
          <p:spPr bwMode="auto">
            <a:xfrm>
              <a:off x="2304" y="0"/>
              <a:ext cx="1968" cy="720"/>
            </a:xfrm>
            <a:prstGeom prst="roundRect">
              <a:avLst>
                <a:gd name="adj" fmla="val 16667"/>
              </a:avLst>
            </a:prstGeom>
            <a:solidFill>
              <a:srgbClr val="00C0BC"/>
            </a:solidFill>
            <a:ln w="9525">
              <a:solidFill>
                <a:srgbClr val="00C0BC"/>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3000" b="0" i="0" u="sng" strike="noStrike" kern="1200" cap="none" spc="0" normalizeH="0" baseline="0" noProof="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5169" name="Oval 15"/>
            <p:cNvSpPr>
              <a:spLocks noChangeArrowheads="1"/>
            </p:cNvSpPr>
            <p:nvPr/>
          </p:nvSpPr>
          <p:spPr bwMode="auto">
            <a:xfrm>
              <a:off x="2736" y="0"/>
              <a:ext cx="1104" cy="720"/>
            </a:xfrm>
            <a:prstGeom prst="ellipse">
              <a:avLst/>
            </a:prstGeom>
            <a:solidFill>
              <a:schemeClr val="bg1"/>
            </a:solidFill>
            <a:ln w="9525">
              <a:solidFill>
                <a:schemeClr val="bg1"/>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pic>
          <p:nvPicPr>
            <p:cNvPr id="5170" name="Picture 16" descr="00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9" y="35"/>
              <a:ext cx="772"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3" name="AutoShape 17"/>
          <p:cNvSpPr>
            <a:spLocks noChangeArrowheads="1"/>
          </p:cNvSpPr>
          <p:nvPr/>
        </p:nvSpPr>
        <p:spPr bwMode="auto">
          <a:xfrm>
            <a:off x="2055329" y="1938098"/>
            <a:ext cx="2343150" cy="857250"/>
          </a:xfrm>
          <a:prstGeom prst="roundRect">
            <a:avLst>
              <a:gd name="adj" fmla="val 16667"/>
            </a:avLst>
          </a:prstGeom>
          <a:solidFill>
            <a:srgbClr val="FF00FF"/>
          </a:solidFill>
          <a:ln w="9525">
            <a:solidFill>
              <a:srgbClr val="FF00FF"/>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300" kern="1200" dirty="0">
                <a:solidFill>
                  <a:prstClr val="white"/>
                </a:solidFill>
                <a:latin typeface="VNI-Bodon-Poster" pitchFamily="2" charset="0"/>
                <a:ea typeface="+mn-ea"/>
              </a:rPr>
              <a:t>6</a:t>
            </a:r>
            <a:r>
              <a:rPr kumimoji="0" lang="en-US" altLang="en-US" sz="33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x 8 = ?</a:t>
            </a:r>
          </a:p>
        </p:txBody>
      </p:sp>
      <p:grpSp>
        <p:nvGrpSpPr>
          <p:cNvPr id="3" name="Group 18"/>
          <p:cNvGrpSpPr/>
          <p:nvPr/>
        </p:nvGrpSpPr>
        <p:grpSpPr bwMode="auto">
          <a:xfrm>
            <a:off x="2063151" y="1919840"/>
            <a:ext cx="2343150" cy="866775"/>
            <a:chOff x="1392" y="1632"/>
            <a:chExt cx="1968" cy="728"/>
          </a:xfrm>
        </p:grpSpPr>
        <p:sp>
          <p:nvSpPr>
            <p:cNvPr id="5165" name="AutoShape 19"/>
            <p:cNvSpPr>
              <a:spLocks noChangeArrowheads="1"/>
            </p:cNvSpPr>
            <p:nvPr/>
          </p:nvSpPr>
          <p:spPr bwMode="auto">
            <a:xfrm>
              <a:off x="1392" y="1632"/>
              <a:ext cx="1968" cy="720"/>
            </a:xfrm>
            <a:prstGeom prst="roundRect">
              <a:avLst>
                <a:gd name="adj" fmla="val 16667"/>
              </a:avLst>
            </a:prstGeom>
            <a:solidFill>
              <a:srgbClr val="FF00FF"/>
            </a:solidFill>
            <a:ln w="9525">
              <a:solidFill>
                <a:srgbClr val="FF00FF"/>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3000" b="0" i="0" u="sng" strike="noStrike" kern="1200" cap="none" spc="0" normalizeH="0" baseline="0" noProof="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5166" name="Oval 20"/>
            <p:cNvSpPr>
              <a:spLocks noChangeArrowheads="1"/>
            </p:cNvSpPr>
            <p:nvPr/>
          </p:nvSpPr>
          <p:spPr bwMode="auto">
            <a:xfrm>
              <a:off x="1824" y="1632"/>
              <a:ext cx="1104" cy="720"/>
            </a:xfrm>
            <a:prstGeom prst="ellipse">
              <a:avLst/>
            </a:prstGeom>
            <a:solidFill>
              <a:schemeClr val="bg1"/>
            </a:solidFill>
            <a:ln w="9525">
              <a:solidFill>
                <a:schemeClr val="bg1"/>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pic>
          <p:nvPicPr>
            <p:cNvPr id="5167" name="Picture 21" descr="bunny_thumping_foot_md_clr"/>
            <p:cNvPicPr>
              <a:picLocks noChangeAspect="1" noChangeArrowheads="1" noCrop="1"/>
            </p:cNvPicPr>
            <p:nvPr/>
          </p:nvPicPr>
          <p:blipFill>
            <a:blip r:embed="rId3"/>
            <a:srcRect/>
            <a:stretch>
              <a:fillRect/>
            </a:stretch>
          </p:blipFill>
          <p:spPr bwMode="auto">
            <a:xfrm>
              <a:off x="2010" y="1676"/>
              <a:ext cx="72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8" name="AutoShape 22"/>
          <p:cNvSpPr>
            <a:spLocks noChangeArrowheads="1"/>
          </p:cNvSpPr>
          <p:nvPr/>
        </p:nvSpPr>
        <p:spPr bwMode="auto">
          <a:xfrm>
            <a:off x="2074581" y="2927152"/>
            <a:ext cx="2343150" cy="857250"/>
          </a:xfrm>
          <a:prstGeom prst="roundRect">
            <a:avLst>
              <a:gd name="adj" fmla="val 16667"/>
            </a:avLst>
          </a:prstGeom>
          <a:solidFill>
            <a:srgbClr val="00FF00"/>
          </a:solidFill>
          <a:ln w="9525">
            <a:solidFill>
              <a:srgbClr val="00FF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300" kern="1200" dirty="0">
                <a:solidFill>
                  <a:prstClr val="white"/>
                </a:solidFill>
                <a:latin typeface="VNI-Bodon-Poster" pitchFamily="2" charset="0"/>
                <a:ea typeface="+mn-ea"/>
              </a:rPr>
              <a:t>5</a:t>
            </a:r>
            <a:r>
              <a:rPr kumimoji="0" lang="en-US" altLang="en-US" sz="33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x 7 = ?</a:t>
            </a:r>
          </a:p>
        </p:txBody>
      </p:sp>
      <p:grpSp>
        <p:nvGrpSpPr>
          <p:cNvPr id="4" name="Group 23"/>
          <p:cNvGrpSpPr/>
          <p:nvPr/>
        </p:nvGrpSpPr>
        <p:grpSpPr bwMode="auto">
          <a:xfrm>
            <a:off x="2081532" y="2915799"/>
            <a:ext cx="2343150" cy="857250"/>
            <a:chOff x="1296" y="2448"/>
            <a:chExt cx="1968" cy="720"/>
          </a:xfrm>
        </p:grpSpPr>
        <p:sp>
          <p:nvSpPr>
            <p:cNvPr id="5162" name="AutoShape 24"/>
            <p:cNvSpPr>
              <a:spLocks noChangeArrowheads="1"/>
            </p:cNvSpPr>
            <p:nvPr/>
          </p:nvSpPr>
          <p:spPr bwMode="auto">
            <a:xfrm>
              <a:off x="1296" y="2448"/>
              <a:ext cx="1968" cy="720"/>
            </a:xfrm>
            <a:prstGeom prst="roundRect">
              <a:avLst>
                <a:gd name="adj" fmla="val 16667"/>
              </a:avLst>
            </a:prstGeom>
            <a:solidFill>
              <a:srgbClr val="00FF00"/>
            </a:solidFill>
            <a:ln w="9525">
              <a:solidFill>
                <a:srgbClr val="00FF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3000" b="0" i="0" u="sng" strike="noStrike" kern="1200" cap="none" spc="0" normalizeH="0" baseline="0" noProof="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5163" name="Oval 25"/>
            <p:cNvSpPr>
              <a:spLocks noChangeArrowheads="1"/>
            </p:cNvSpPr>
            <p:nvPr/>
          </p:nvSpPr>
          <p:spPr bwMode="auto">
            <a:xfrm>
              <a:off x="1728" y="2448"/>
              <a:ext cx="1104" cy="720"/>
            </a:xfrm>
            <a:prstGeom prst="ellipse">
              <a:avLst/>
            </a:prstGeom>
            <a:solidFill>
              <a:schemeClr val="bg1"/>
            </a:solidFill>
            <a:ln w="9525">
              <a:solidFill>
                <a:schemeClr val="bg1"/>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pic>
          <p:nvPicPr>
            <p:cNvPr id="5164" name="Picture 26" descr="Cartoon_Mouse"/>
            <p:cNvPicPr>
              <a:picLocks noChangeAspect="1" noChangeArrowheads="1" noCrop="1"/>
            </p:cNvPicPr>
            <p:nvPr/>
          </p:nvPicPr>
          <p:blipFill>
            <a:blip r:embed="rId4"/>
            <a:srcRect/>
            <a:stretch>
              <a:fillRect/>
            </a:stretch>
          </p:blipFill>
          <p:spPr bwMode="auto">
            <a:xfrm>
              <a:off x="1872" y="2496"/>
              <a:ext cx="768"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63" name="AutoShape 27"/>
          <p:cNvSpPr>
            <a:spLocks noChangeArrowheads="1"/>
          </p:cNvSpPr>
          <p:nvPr/>
        </p:nvSpPr>
        <p:spPr bwMode="auto">
          <a:xfrm>
            <a:off x="2081532" y="3883819"/>
            <a:ext cx="2343150" cy="857250"/>
          </a:xfrm>
          <a:prstGeom prst="roundRect">
            <a:avLst>
              <a:gd name="adj" fmla="val 16667"/>
            </a:avLst>
          </a:prstGeom>
          <a:solidFill>
            <a:srgbClr val="DDD800"/>
          </a:solidFill>
          <a:ln w="9525">
            <a:solidFill>
              <a:srgbClr val="DDD8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200" kern="1200" dirty="0">
                <a:solidFill>
                  <a:prstClr val="white"/>
                </a:solidFill>
                <a:latin typeface="VNI-Bodon-Poster" pitchFamily="2" charset="0"/>
                <a:ea typeface="+mn-ea"/>
              </a:rPr>
              <a:t>4</a:t>
            </a:r>
            <a:r>
              <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x 9 = ?</a:t>
            </a:r>
          </a:p>
        </p:txBody>
      </p:sp>
      <p:grpSp>
        <p:nvGrpSpPr>
          <p:cNvPr id="5" name="Group 28"/>
          <p:cNvGrpSpPr/>
          <p:nvPr/>
        </p:nvGrpSpPr>
        <p:grpSpPr bwMode="auto">
          <a:xfrm>
            <a:off x="2068616" y="3862387"/>
            <a:ext cx="2343150" cy="900113"/>
            <a:chOff x="1632" y="3241"/>
            <a:chExt cx="1968" cy="756"/>
          </a:xfrm>
        </p:grpSpPr>
        <p:sp>
          <p:nvSpPr>
            <p:cNvPr id="5159" name="AutoShape 29"/>
            <p:cNvSpPr>
              <a:spLocks noChangeArrowheads="1"/>
            </p:cNvSpPr>
            <p:nvPr/>
          </p:nvSpPr>
          <p:spPr bwMode="auto">
            <a:xfrm>
              <a:off x="1632" y="3264"/>
              <a:ext cx="1968" cy="720"/>
            </a:xfrm>
            <a:prstGeom prst="roundRect">
              <a:avLst>
                <a:gd name="adj" fmla="val 16667"/>
              </a:avLst>
            </a:prstGeom>
            <a:solidFill>
              <a:srgbClr val="DDD800"/>
            </a:solidFill>
            <a:ln w="9525">
              <a:solidFill>
                <a:srgbClr val="DDD8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3000" b="0" i="0" u="sng" strike="noStrike" kern="1200" cap="none" spc="0" normalizeH="0" baseline="0" noProof="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5160" name="Oval 30"/>
            <p:cNvSpPr>
              <a:spLocks noChangeArrowheads="1"/>
            </p:cNvSpPr>
            <p:nvPr/>
          </p:nvSpPr>
          <p:spPr bwMode="auto">
            <a:xfrm>
              <a:off x="2064" y="3264"/>
              <a:ext cx="1104" cy="720"/>
            </a:xfrm>
            <a:prstGeom prst="ellipse">
              <a:avLst/>
            </a:prstGeom>
            <a:solidFill>
              <a:schemeClr val="bg1"/>
            </a:solidFill>
            <a:ln w="9525">
              <a:solidFill>
                <a:schemeClr val="bg1"/>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pic>
          <p:nvPicPr>
            <p:cNvPr id="5161" name="Picture 31" descr="horse_with_halter_trotting_md_clr"/>
            <p:cNvPicPr>
              <a:picLocks noChangeAspect="1" noChangeArrowheads="1" noCrop="1"/>
            </p:cNvPicPr>
            <p:nvPr/>
          </p:nvPicPr>
          <p:blipFill>
            <a:blip r:embed="rId5"/>
            <a:srcRect/>
            <a:stretch>
              <a:fillRect/>
            </a:stretch>
          </p:blipFill>
          <p:spPr bwMode="auto">
            <a:xfrm>
              <a:off x="2208" y="3241"/>
              <a:ext cx="86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68" name="AutoShape 32"/>
          <p:cNvSpPr>
            <a:spLocks noChangeArrowheads="1"/>
          </p:cNvSpPr>
          <p:nvPr/>
        </p:nvSpPr>
        <p:spPr bwMode="auto">
          <a:xfrm>
            <a:off x="4855340" y="965073"/>
            <a:ext cx="2343150" cy="857250"/>
          </a:xfrm>
          <a:prstGeom prst="roundRect">
            <a:avLst>
              <a:gd name="adj" fmla="val 16667"/>
            </a:avLst>
          </a:prstGeom>
          <a:solidFill>
            <a:srgbClr val="993366"/>
          </a:solidFill>
          <a:ln w="9525">
            <a:solidFill>
              <a:srgbClr val="993366"/>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200" kern="1200" dirty="0">
                <a:solidFill>
                  <a:prstClr val="white"/>
                </a:solidFill>
                <a:latin typeface="VNI-Bodon-Poster" pitchFamily="2" charset="0"/>
                <a:ea typeface="+mn-ea"/>
              </a:rPr>
              <a:t>3</a:t>
            </a:r>
            <a:r>
              <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x 8 = ?</a:t>
            </a:r>
          </a:p>
        </p:txBody>
      </p:sp>
      <p:grpSp>
        <p:nvGrpSpPr>
          <p:cNvPr id="6" name="Group 33"/>
          <p:cNvGrpSpPr/>
          <p:nvPr/>
        </p:nvGrpSpPr>
        <p:grpSpPr bwMode="auto">
          <a:xfrm>
            <a:off x="4826669" y="876026"/>
            <a:ext cx="2343150" cy="940594"/>
            <a:chOff x="4128" y="746"/>
            <a:chExt cx="1968" cy="790"/>
          </a:xfrm>
        </p:grpSpPr>
        <p:sp>
          <p:nvSpPr>
            <p:cNvPr id="5156" name="AutoShape 34"/>
            <p:cNvSpPr>
              <a:spLocks noChangeArrowheads="1"/>
            </p:cNvSpPr>
            <p:nvPr/>
          </p:nvSpPr>
          <p:spPr bwMode="auto">
            <a:xfrm>
              <a:off x="4128" y="816"/>
              <a:ext cx="1968" cy="720"/>
            </a:xfrm>
            <a:prstGeom prst="roundRect">
              <a:avLst>
                <a:gd name="adj" fmla="val 16667"/>
              </a:avLst>
            </a:prstGeom>
            <a:solidFill>
              <a:srgbClr val="993366"/>
            </a:solidFill>
            <a:ln w="9525">
              <a:solidFill>
                <a:srgbClr val="993366"/>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3000" b="0" i="0" u="sng" strike="noStrike" kern="1200" cap="none" spc="0" normalizeH="0" baseline="0" noProof="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5157" name="Oval 35"/>
            <p:cNvSpPr>
              <a:spLocks noChangeArrowheads="1"/>
            </p:cNvSpPr>
            <p:nvPr/>
          </p:nvSpPr>
          <p:spPr bwMode="auto">
            <a:xfrm>
              <a:off x="4560" y="816"/>
              <a:ext cx="1104" cy="720"/>
            </a:xfrm>
            <a:prstGeom prst="ellipse">
              <a:avLst/>
            </a:prstGeom>
            <a:solidFill>
              <a:schemeClr val="bg1"/>
            </a:solidFill>
            <a:ln w="9525">
              <a:solidFill>
                <a:schemeClr val="bg1"/>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pic>
          <p:nvPicPr>
            <p:cNvPr id="5158" name="Picture 36" descr="0036"/>
            <p:cNvPicPr>
              <a:picLocks noChangeAspect="1" noChangeArrowheads="1" noCrop="1"/>
            </p:cNvPicPr>
            <p:nvPr/>
          </p:nvPicPr>
          <p:blipFill>
            <a:blip r:embed="rId6"/>
            <a:srcRect/>
            <a:stretch>
              <a:fillRect/>
            </a:stretch>
          </p:blipFill>
          <p:spPr bwMode="auto">
            <a:xfrm>
              <a:off x="4478" y="746"/>
              <a:ext cx="1090"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73" name="AutoShape 37"/>
          <p:cNvSpPr>
            <a:spLocks noChangeArrowheads="1"/>
          </p:cNvSpPr>
          <p:nvPr/>
        </p:nvSpPr>
        <p:spPr bwMode="auto">
          <a:xfrm>
            <a:off x="4873394" y="1944272"/>
            <a:ext cx="2343150" cy="857250"/>
          </a:xfrm>
          <a:prstGeom prst="roundRect">
            <a:avLst>
              <a:gd name="adj" fmla="val 16667"/>
            </a:avLst>
          </a:prstGeom>
          <a:solidFill>
            <a:srgbClr val="FF0000"/>
          </a:solidFill>
          <a:ln w="9525">
            <a:solidFill>
              <a:srgbClr val="FF00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lang="en-US" altLang="en-US" sz="3200" kern="1200" dirty="0">
                <a:solidFill>
                  <a:prstClr val="white"/>
                </a:solidFill>
                <a:latin typeface="VNI-Bodon-Poster" pitchFamily="2" charset="0"/>
                <a:ea typeface="+mn-ea"/>
              </a:rPr>
              <a:t>4</a:t>
            </a:r>
            <a:r>
              <a:rPr kumimoji="0" lang="en-US" altLang="en-US" sz="32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 x 7 = ?</a:t>
            </a:r>
          </a:p>
        </p:txBody>
      </p:sp>
      <p:grpSp>
        <p:nvGrpSpPr>
          <p:cNvPr id="7" name="Group 38"/>
          <p:cNvGrpSpPr/>
          <p:nvPr/>
        </p:nvGrpSpPr>
        <p:grpSpPr bwMode="auto">
          <a:xfrm>
            <a:off x="4840569" y="1927098"/>
            <a:ext cx="2343150" cy="857250"/>
            <a:chOff x="4128" y="1632"/>
            <a:chExt cx="1968" cy="720"/>
          </a:xfrm>
        </p:grpSpPr>
        <p:sp>
          <p:nvSpPr>
            <p:cNvPr id="5153" name="AutoShape 39"/>
            <p:cNvSpPr>
              <a:spLocks noChangeArrowheads="1"/>
            </p:cNvSpPr>
            <p:nvPr/>
          </p:nvSpPr>
          <p:spPr bwMode="auto">
            <a:xfrm>
              <a:off x="4128" y="1632"/>
              <a:ext cx="1968" cy="720"/>
            </a:xfrm>
            <a:prstGeom prst="roundRect">
              <a:avLst>
                <a:gd name="adj" fmla="val 16667"/>
              </a:avLst>
            </a:prstGeom>
            <a:solidFill>
              <a:srgbClr val="FF0000"/>
            </a:solidFill>
            <a:ln w="9525">
              <a:solidFill>
                <a:srgbClr val="FF00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3000" b="0" i="0" u="sng" strike="noStrike" kern="1200" cap="none" spc="0" normalizeH="0" baseline="0" noProof="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5154" name="Oval 40"/>
            <p:cNvSpPr>
              <a:spLocks noChangeArrowheads="1"/>
            </p:cNvSpPr>
            <p:nvPr/>
          </p:nvSpPr>
          <p:spPr bwMode="auto">
            <a:xfrm>
              <a:off x="4560" y="1632"/>
              <a:ext cx="1104" cy="720"/>
            </a:xfrm>
            <a:prstGeom prst="ellipse">
              <a:avLst/>
            </a:prstGeom>
            <a:solidFill>
              <a:schemeClr val="bg1"/>
            </a:solidFill>
            <a:ln w="9525">
              <a:solidFill>
                <a:schemeClr val="bg1"/>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pic>
          <p:nvPicPr>
            <p:cNvPr id="5155" name="Picture 41" descr="rooster3[1]"/>
            <p:cNvPicPr>
              <a:picLocks noChangeAspect="1" noChangeArrowheads="1" noCrop="1"/>
            </p:cNvPicPr>
            <p:nvPr/>
          </p:nvPicPr>
          <p:blipFill>
            <a:blip r:embed="rId7"/>
            <a:srcRect/>
            <a:stretch>
              <a:fillRect/>
            </a:stretch>
          </p:blipFill>
          <p:spPr bwMode="auto">
            <a:xfrm>
              <a:off x="4752" y="1680"/>
              <a:ext cx="84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78" name="AutoShape 42"/>
          <p:cNvSpPr>
            <a:spLocks noChangeArrowheads="1"/>
          </p:cNvSpPr>
          <p:nvPr/>
        </p:nvSpPr>
        <p:spPr bwMode="auto">
          <a:xfrm>
            <a:off x="4840569" y="2902744"/>
            <a:ext cx="2343150" cy="857250"/>
          </a:xfrm>
          <a:prstGeom prst="roundRect">
            <a:avLst>
              <a:gd name="adj" fmla="val 16667"/>
            </a:avLst>
          </a:prstGeom>
          <a:solidFill>
            <a:srgbClr val="FF6600"/>
          </a:solidFill>
          <a:ln w="9525">
            <a:solidFill>
              <a:srgbClr val="FF66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en-US" sz="36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6 x 9 = ?</a:t>
            </a:r>
          </a:p>
        </p:txBody>
      </p:sp>
      <p:grpSp>
        <p:nvGrpSpPr>
          <p:cNvPr id="8" name="Group 43"/>
          <p:cNvGrpSpPr/>
          <p:nvPr/>
        </p:nvGrpSpPr>
        <p:grpSpPr bwMode="auto">
          <a:xfrm>
            <a:off x="4895865" y="2896418"/>
            <a:ext cx="2343150" cy="857250"/>
            <a:chOff x="4176" y="2448"/>
            <a:chExt cx="1968" cy="720"/>
          </a:xfrm>
        </p:grpSpPr>
        <p:sp>
          <p:nvSpPr>
            <p:cNvPr id="5150" name="AutoShape 44"/>
            <p:cNvSpPr>
              <a:spLocks noChangeArrowheads="1"/>
            </p:cNvSpPr>
            <p:nvPr/>
          </p:nvSpPr>
          <p:spPr bwMode="auto">
            <a:xfrm>
              <a:off x="4176" y="2448"/>
              <a:ext cx="1968" cy="720"/>
            </a:xfrm>
            <a:prstGeom prst="roundRect">
              <a:avLst>
                <a:gd name="adj" fmla="val 16667"/>
              </a:avLst>
            </a:prstGeom>
            <a:solidFill>
              <a:srgbClr val="FF6600"/>
            </a:solidFill>
            <a:ln w="9525">
              <a:solidFill>
                <a:srgbClr val="FF6600"/>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3000" b="0" i="0" u="sng" strike="noStrike" kern="1200" cap="none" spc="0" normalizeH="0" baseline="0" noProof="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5151" name="Oval 45"/>
            <p:cNvSpPr>
              <a:spLocks noChangeArrowheads="1"/>
            </p:cNvSpPr>
            <p:nvPr/>
          </p:nvSpPr>
          <p:spPr bwMode="auto">
            <a:xfrm>
              <a:off x="4608" y="2448"/>
              <a:ext cx="1104" cy="720"/>
            </a:xfrm>
            <a:prstGeom prst="ellipse">
              <a:avLst/>
            </a:prstGeom>
            <a:solidFill>
              <a:schemeClr val="bg1"/>
            </a:solidFill>
            <a:ln w="9525">
              <a:solidFill>
                <a:schemeClr val="bg1"/>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pic>
          <p:nvPicPr>
            <p:cNvPr id="5152" name="Picture 46" descr="angelfish"/>
            <p:cNvPicPr>
              <a:picLocks noChangeAspect="1" noChangeArrowheads="1" noCrop="1"/>
            </p:cNvPicPr>
            <p:nvPr/>
          </p:nvPicPr>
          <p:blipFill>
            <a:blip r:embed="rId8"/>
            <a:srcRect/>
            <a:stretch>
              <a:fillRect/>
            </a:stretch>
          </p:blipFill>
          <p:spPr bwMode="auto">
            <a:xfrm>
              <a:off x="4800" y="2505"/>
              <a:ext cx="720"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3" name="AutoShape 47"/>
          <p:cNvSpPr>
            <a:spLocks noChangeArrowheads="1"/>
          </p:cNvSpPr>
          <p:nvPr/>
        </p:nvSpPr>
        <p:spPr bwMode="auto">
          <a:xfrm>
            <a:off x="4847310" y="3883819"/>
            <a:ext cx="2428835" cy="857250"/>
          </a:xfrm>
          <a:prstGeom prst="roundRect">
            <a:avLst>
              <a:gd name="adj" fmla="val 16667"/>
            </a:avLst>
          </a:prstGeom>
          <a:solidFill>
            <a:srgbClr val="0000FF"/>
          </a:solidFill>
          <a:ln w="9525">
            <a:solidFill>
              <a:srgbClr val="0000FF"/>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en-US" sz="3600" b="0" i="0" u="none" strike="noStrike" kern="1200" cap="none" spc="0" normalizeH="0" baseline="0" noProof="0" dirty="0">
                <a:ln>
                  <a:noFill/>
                </a:ln>
                <a:solidFill>
                  <a:prstClr val="white"/>
                </a:solidFill>
                <a:effectLst/>
                <a:uLnTx/>
                <a:uFillTx/>
                <a:latin typeface="VNI-Bodon-Poster" pitchFamily="2" charset="0"/>
                <a:ea typeface="+mn-ea"/>
                <a:cs typeface="Arial" panose="020B0604020202020204"/>
                <a:sym typeface="Arial" panose="020B0604020202020204"/>
              </a:rPr>
              <a:t>6 x 6 = ?</a:t>
            </a:r>
          </a:p>
        </p:txBody>
      </p:sp>
      <p:grpSp>
        <p:nvGrpSpPr>
          <p:cNvPr id="9" name="Group 48"/>
          <p:cNvGrpSpPr/>
          <p:nvPr/>
        </p:nvGrpSpPr>
        <p:grpSpPr bwMode="auto">
          <a:xfrm>
            <a:off x="4855340" y="3799038"/>
            <a:ext cx="2428834" cy="1129904"/>
            <a:chOff x="3072" y="3168"/>
            <a:chExt cx="1968" cy="949"/>
          </a:xfrm>
        </p:grpSpPr>
        <p:sp>
          <p:nvSpPr>
            <p:cNvPr id="5147" name="AutoShape 49"/>
            <p:cNvSpPr>
              <a:spLocks noChangeArrowheads="1"/>
            </p:cNvSpPr>
            <p:nvPr/>
          </p:nvSpPr>
          <p:spPr bwMode="auto">
            <a:xfrm>
              <a:off x="3072" y="3252"/>
              <a:ext cx="1968" cy="720"/>
            </a:xfrm>
            <a:prstGeom prst="roundRect">
              <a:avLst>
                <a:gd name="adj" fmla="val 16667"/>
              </a:avLst>
            </a:prstGeom>
            <a:solidFill>
              <a:srgbClr val="0000FF"/>
            </a:solidFill>
            <a:ln w="9525">
              <a:solidFill>
                <a:srgbClr val="0000FF"/>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3000" b="0" i="0" u="sng" strike="noStrike" kern="1200" cap="none" spc="0" normalizeH="0" baseline="0" noProof="0">
                <a:ln>
                  <a:noFill/>
                </a:ln>
                <a:solidFill>
                  <a:prstClr val="white"/>
                </a:solidFill>
                <a:effectLst/>
                <a:uLnTx/>
                <a:uFillTx/>
                <a:latin typeface="VNI-Bodon-Poster" pitchFamily="2" charset="0"/>
                <a:ea typeface="+mn-ea"/>
                <a:cs typeface="Arial" panose="020B0604020202020204"/>
                <a:sym typeface="Arial" panose="020B0604020202020204"/>
              </a:endParaRPr>
            </a:p>
          </p:txBody>
        </p:sp>
        <p:sp>
          <p:nvSpPr>
            <p:cNvPr id="5148" name="Oval 50"/>
            <p:cNvSpPr>
              <a:spLocks noChangeArrowheads="1"/>
            </p:cNvSpPr>
            <p:nvPr/>
          </p:nvSpPr>
          <p:spPr bwMode="auto">
            <a:xfrm>
              <a:off x="3504" y="3252"/>
              <a:ext cx="1104" cy="720"/>
            </a:xfrm>
            <a:prstGeom prst="ellipse">
              <a:avLst/>
            </a:prstGeom>
            <a:solidFill>
              <a:schemeClr val="bg1"/>
            </a:solidFill>
            <a:ln w="9525">
              <a:solidFill>
                <a:schemeClr val="bg1"/>
              </a:solidFill>
              <a:rou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pic>
          <p:nvPicPr>
            <p:cNvPr id="5149" name="Picture 51" descr="3D penguin"/>
            <p:cNvPicPr>
              <a:picLocks noChangeAspect="1" noChangeArrowheads="1" noCrop="1"/>
            </p:cNvPicPr>
            <p:nvPr/>
          </p:nvPicPr>
          <p:blipFill>
            <a:blip r:embed="rId9"/>
            <a:srcRect/>
            <a:stretch>
              <a:fillRect/>
            </a:stretch>
          </p:blipFill>
          <p:spPr bwMode="auto">
            <a:xfrm>
              <a:off x="3552" y="3168"/>
              <a:ext cx="96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to="" calcmode="lin" valueType="num">
                                      <p:cBhvr>
                                        <p:cTn id="7" dur="1" fill="hold"/>
                                        <p:tgtEl>
                                          <p:spTgt spid="14339"/>
                                        </p:tgtEl>
                                      </p:cBhvr>
                                    </p:anim>
                                  </p:childTnLst>
                                </p:cTn>
                              </p:par>
                              <p:par>
                                <p:cTn id="8" presetID="15" presetClass="entr" presetSubtype="0" fill="hold" grpId="0" nodeType="withEffect">
                                  <p:stCondLst>
                                    <p:cond delay="0"/>
                                  </p:stCondLst>
                                  <p:childTnLst>
                                    <p:set>
                                      <p:cBhvr>
                                        <p:cTn id="9" dur="1" fill="hold">
                                          <p:stCondLst>
                                            <p:cond delay="0"/>
                                          </p:stCondLst>
                                        </p:cTn>
                                        <p:tgtEl>
                                          <p:spTgt spid="14348"/>
                                        </p:tgtEl>
                                        <p:attrNameLst>
                                          <p:attrName>style.visibility</p:attrName>
                                        </p:attrNameLst>
                                      </p:cBhvr>
                                      <p:to>
                                        <p:strVal val="visible"/>
                                      </p:to>
                                    </p:set>
                                    <p:anim calcmode="lin" valueType="num">
                                      <p:cBhvr>
                                        <p:cTn id="10" dur="1000" fill="hold"/>
                                        <p:tgtEl>
                                          <p:spTgt spid="14348"/>
                                        </p:tgtEl>
                                        <p:attrNameLst>
                                          <p:attrName>ppt_w</p:attrName>
                                        </p:attrNameLst>
                                      </p:cBhvr>
                                      <p:tavLst>
                                        <p:tav tm="0">
                                          <p:val>
                                            <p:fltVal val="0"/>
                                          </p:val>
                                        </p:tav>
                                        <p:tav tm="100000">
                                          <p:val>
                                            <p:strVal val="#ppt_w"/>
                                          </p:val>
                                        </p:tav>
                                      </p:tavLst>
                                    </p:anim>
                                    <p:anim calcmode="lin" valueType="num">
                                      <p:cBhvr>
                                        <p:cTn id="11" dur="1000" fill="hold"/>
                                        <p:tgtEl>
                                          <p:spTgt spid="14348"/>
                                        </p:tgtEl>
                                        <p:attrNameLst>
                                          <p:attrName>ppt_h</p:attrName>
                                        </p:attrNameLst>
                                      </p:cBhvr>
                                      <p:tavLst>
                                        <p:tav tm="0">
                                          <p:val>
                                            <p:fltVal val="0"/>
                                          </p:val>
                                        </p:tav>
                                        <p:tav tm="100000">
                                          <p:val>
                                            <p:strVal val="#ppt_h"/>
                                          </p:val>
                                        </p:tav>
                                      </p:tavLst>
                                    </p:anim>
                                    <p:anim calcmode="lin" valueType="num">
                                      <p:cBhvr>
                                        <p:cTn id="12" dur="1000" fill="hold"/>
                                        <p:tgtEl>
                                          <p:spTgt spid="14348"/>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4348"/>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grpId="0" nodeType="withEffect">
                                  <p:stCondLst>
                                    <p:cond delay="0"/>
                                  </p:stCondLst>
                                  <p:childTnLst>
                                    <p:set>
                                      <p:cBhvr>
                                        <p:cTn id="15" dur="1" fill="hold">
                                          <p:stCondLst>
                                            <p:cond delay="0"/>
                                          </p:stCondLst>
                                        </p:cTn>
                                        <p:tgtEl>
                                          <p:spTgt spid="14347"/>
                                        </p:tgtEl>
                                        <p:attrNameLst>
                                          <p:attrName>style.visibility</p:attrName>
                                        </p:attrNameLst>
                                      </p:cBhvr>
                                      <p:to>
                                        <p:strVal val="visible"/>
                                      </p:to>
                                    </p:set>
                                    <p:anim calcmode="lin" valueType="num">
                                      <p:cBhvr>
                                        <p:cTn id="16" dur="1000" fill="hold"/>
                                        <p:tgtEl>
                                          <p:spTgt spid="14347"/>
                                        </p:tgtEl>
                                        <p:attrNameLst>
                                          <p:attrName>ppt_w</p:attrName>
                                        </p:attrNameLst>
                                      </p:cBhvr>
                                      <p:tavLst>
                                        <p:tav tm="0">
                                          <p:val>
                                            <p:fltVal val="0"/>
                                          </p:val>
                                        </p:tav>
                                        <p:tav tm="100000">
                                          <p:val>
                                            <p:strVal val="#ppt_w"/>
                                          </p:val>
                                        </p:tav>
                                      </p:tavLst>
                                    </p:anim>
                                    <p:anim calcmode="lin" valueType="num">
                                      <p:cBhvr>
                                        <p:cTn id="17" dur="1000" fill="hold"/>
                                        <p:tgtEl>
                                          <p:spTgt spid="14347"/>
                                        </p:tgtEl>
                                        <p:attrNameLst>
                                          <p:attrName>ppt_h</p:attrName>
                                        </p:attrNameLst>
                                      </p:cBhvr>
                                      <p:tavLst>
                                        <p:tav tm="0">
                                          <p:val>
                                            <p:fltVal val="0"/>
                                          </p:val>
                                        </p:tav>
                                        <p:tav tm="100000">
                                          <p:val>
                                            <p:strVal val="#ppt_h"/>
                                          </p:val>
                                        </p:tav>
                                      </p:tavLst>
                                    </p:anim>
                                    <p:anim calcmode="lin" valueType="num">
                                      <p:cBhvr>
                                        <p:cTn id="18" dur="1000" fill="hold"/>
                                        <p:tgtEl>
                                          <p:spTgt spid="1434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4347"/>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0"/>
                                  </p:stCondLst>
                                  <p:childTnLst>
                                    <p:set>
                                      <p:cBhvr>
                                        <p:cTn id="27" dur="1" fill="hold">
                                          <p:stCondLst>
                                            <p:cond delay="0"/>
                                          </p:stCondLst>
                                        </p:cTn>
                                        <p:tgtEl>
                                          <p:spTgt spid="14353"/>
                                        </p:tgtEl>
                                        <p:attrNameLst>
                                          <p:attrName>style.visibility</p:attrName>
                                        </p:attrNameLst>
                                      </p:cBhvr>
                                      <p:to>
                                        <p:strVal val="visible"/>
                                      </p:to>
                                    </p:set>
                                    <p:anim calcmode="lin" valueType="num">
                                      <p:cBhvr>
                                        <p:cTn id="28" dur="1000" fill="hold"/>
                                        <p:tgtEl>
                                          <p:spTgt spid="14353"/>
                                        </p:tgtEl>
                                        <p:attrNameLst>
                                          <p:attrName>ppt_w</p:attrName>
                                        </p:attrNameLst>
                                      </p:cBhvr>
                                      <p:tavLst>
                                        <p:tav tm="0">
                                          <p:val>
                                            <p:fltVal val="0"/>
                                          </p:val>
                                        </p:tav>
                                        <p:tav tm="100000">
                                          <p:val>
                                            <p:strVal val="#ppt_w"/>
                                          </p:val>
                                        </p:tav>
                                      </p:tavLst>
                                    </p:anim>
                                    <p:anim calcmode="lin" valueType="num">
                                      <p:cBhvr>
                                        <p:cTn id="29" dur="1000" fill="hold"/>
                                        <p:tgtEl>
                                          <p:spTgt spid="14353"/>
                                        </p:tgtEl>
                                        <p:attrNameLst>
                                          <p:attrName>ppt_h</p:attrName>
                                        </p:attrNameLst>
                                      </p:cBhvr>
                                      <p:tavLst>
                                        <p:tav tm="0">
                                          <p:val>
                                            <p:fltVal val="0"/>
                                          </p:val>
                                        </p:tav>
                                        <p:tav tm="100000">
                                          <p:val>
                                            <p:strVal val="#ppt_h"/>
                                          </p:val>
                                        </p:tav>
                                      </p:tavLst>
                                    </p:anim>
                                    <p:anim calcmode="lin" valueType="num">
                                      <p:cBhvr>
                                        <p:cTn id="30" dur="1000" fill="hold"/>
                                        <p:tgtEl>
                                          <p:spTgt spid="1435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353"/>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0"/>
                                  </p:stCondLst>
                                  <p:childTnLst>
                                    <p:set>
                                      <p:cBhvr>
                                        <p:cTn id="33" dur="1" fill="hold">
                                          <p:stCondLst>
                                            <p:cond delay="0"/>
                                          </p:stCondLst>
                                        </p:cTn>
                                        <p:tgtEl>
                                          <p:spTgt spid="14340"/>
                                        </p:tgtEl>
                                        <p:attrNameLst>
                                          <p:attrName>style.visibility</p:attrName>
                                        </p:attrNameLst>
                                      </p:cBhvr>
                                      <p:to>
                                        <p:strVal val="visible"/>
                                      </p:to>
                                    </p:set>
                                    <p:anim calcmode="lin" valueType="num">
                                      <p:cBhvr>
                                        <p:cTn id="34" dur="1000" fill="hold"/>
                                        <p:tgtEl>
                                          <p:spTgt spid="14340"/>
                                        </p:tgtEl>
                                        <p:attrNameLst>
                                          <p:attrName>ppt_w</p:attrName>
                                        </p:attrNameLst>
                                      </p:cBhvr>
                                      <p:tavLst>
                                        <p:tav tm="0">
                                          <p:val>
                                            <p:fltVal val="0"/>
                                          </p:val>
                                        </p:tav>
                                        <p:tav tm="100000">
                                          <p:val>
                                            <p:strVal val="#ppt_w"/>
                                          </p:val>
                                        </p:tav>
                                      </p:tavLst>
                                    </p:anim>
                                    <p:anim calcmode="lin" valueType="num">
                                      <p:cBhvr>
                                        <p:cTn id="35" dur="1000" fill="hold"/>
                                        <p:tgtEl>
                                          <p:spTgt spid="14340"/>
                                        </p:tgtEl>
                                        <p:attrNameLst>
                                          <p:attrName>ppt_h</p:attrName>
                                        </p:attrNameLst>
                                      </p:cBhvr>
                                      <p:tavLst>
                                        <p:tav tm="0">
                                          <p:val>
                                            <p:fltVal val="0"/>
                                          </p:val>
                                        </p:tav>
                                        <p:tav tm="100000">
                                          <p:val>
                                            <p:strVal val="#ppt_h"/>
                                          </p:val>
                                        </p:tav>
                                      </p:tavLst>
                                    </p:anim>
                                    <p:anim calcmode="lin" valueType="num">
                                      <p:cBhvr>
                                        <p:cTn id="36" dur="1000" fill="hold"/>
                                        <p:tgtEl>
                                          <p:spTgt spid="14340"/>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4340"/>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14358"/>
                                        </p:tgtEl>
                                        <p:attrNameLst>
                                          <p:attrName>style.visibility</p:attrName>
                                        </p:attrNameLst>
                                      </p:cBhvr>
                                      <p:to>
                                        <p:strVal val="visible"/>
                                      </p:to>
                                    </p:set>
                                    <p:anim calcmode="lin" valueType="num">
                                      <p:cBhvr>
                                        <p:cTn id="46" dur="1000" fill="hold"/>
                                        <p:tgtEl>
                                          <p:spTgt spid="14358"/>
                                        </p:tgtEl>
                                        <p:attrNameLst>
                                          <p:attrName>ppt_w</p:attrName>
                                        </p:attrNameLst>
                                      </p:cBhvr>
                                      <p:tavLst>
                                        <p:tav tm="0">
                                          <p:val>
                                            <p:fltVal val="0"/>
                                          </p:val>
                                        </p:tav>
                                        <p:tav tm="100000">
                                          <p:val>
                                            <p:strVal val="#ppt_w"/>
                                          </p:val>
                                        </p:tav>
                                      </p:tavLst>
                                    </p:anim>
                                    <p:anim calcmode="lin" valueType="num">
                                      <p:cBhvr>
                                        <p:cTn id="47" dur="1000" fill="hold"/>
                                        <p:tgtEl>
                                          <p:spTgt spid="14358"/>
                                        </p:tgtEl>
                                        <p:attrNameLst>
                                          <p:attrName>ppt_h</p:attrName>
                                        </p:attrNameLst>
                                      </p:cBhvr>
                                      <p:tavLst>
                                        <p:tav tm="0">
                                          <p:val>
                                            <p:fltVal val="0"/>
                                          </p:val>
                                        </p:tav>
                                        <p:tav tm="100000">
                                          <p:val>
                                            <p:strVal val="#ppt_h"/>
                                          </p:val>
                                        </p:tav>
                                      </p:tavLst>
                                    </p:anim>
                                    <p:anim calcmode="lin" valueType="num">
                                      <p:cBhvr>
                                        <p:cTn id="48" dur="1000" fill="hold"/>
                                        <p:tgtEl>
                                          <p:spTgt spid="14358"/>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4358"/>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grpId="0" nodeType="withEffect">
                                  <p:stCondLst>
                                    <p:cond delay="0"/>
                                  </p:stCondLst>
                                  <p:childTnLst>
                                    <p:set>
                                      <p:cBhvr>
                                        <p:cTn id="51" dur="1" fill="hold">
                                          <p:stCondLst>
                                            <p:cond delay="0"/>
                                          </p:stCondLst>
                                        </p:cTn>
                                        <p:tgtEl>
                                          <p:spTgt spid="14341"/>
                                        </p:tgtEl>
                                        <p:attrNameLst>
                                          <p:attrName>style.visibility</p:attrName>
                                        </p:attrNameLst>
                                      </p:cBhvr>
                                      <p:to>
                                        <p:strVal val="visible"/>
                                      </p:to>
                                    </p:set>
                                    <p:anim calcmode="lin" valueType="num">
                                      <p:cBhvr>
                                        <p:cTn id="52" dur="1000" fill="hold"/>
                                        <p:tgtEl>
                                          <p:spTgt spid="14341"/>
                                        </p:tgtEl>
                                        <p:attrNameLst>
                                          <p:attrName>ppt_w</p:attrName>
                                        </p:attrNameLst>
                                      </p:cBhvr>
                                      <p:tavLst>
                                        <p:tav tm="0">
                                          <p:val>
                                            <p:fltVal val="0"/>
                                          </p:val>
                                        </p:tav>
                                        <p:tav tm="100000">
                                          <p:val>
                                            <p:strVal val="#ppt_w"/>
                                          </p:val>
                                        </p:tav>
                                      </p:tavLst>
                                    </p:anim>
                                    <p:anim calcmode="lin" valueType="num">
                                      <p:cBhvr>
                                        <p:cTn id="53" dur="1000" fill="hold"/>
                                        <p:tgtEl>
                                          <p:spTgt spid="14341"/>
                                        </p:tgtEl>
                                        <p:attrNameLst>
                                          <p:attrName>ppt_h</p:attrName>
                                        </p:attrNameLst>
                                      </p:cBhvr>
                                      <p:tavLst>
                                        <p:tav tm="0">
                                          <p:val>
                                            <p:fltVal val="0"/>
                                          </p:val>
                                        </p:tav>
                                        <p:tav tm="100000">
                                          <p:val>
                                            <p:strVal val="#ppt_h"/>
                                          </p:val>
                                        </p:tav>
                                      </p:tavLst>
                                    </p:anim>
                                    <p:anim calcmode="lin" valueType="num">
                                      <p:cBhvr>
                                        <p:cTn id="54" dur="1000" fill="hold"/>
                                        <p:tgtEl>
                                          <p:spTgt spid="14341"/>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4341"/>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 calcmode="lin" valueType="num">
                                      <p:cBhvr>
                                        <p:cTn id="6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4"/>
                                        </p:tgtEl>
                                        <p:attrNameLst>
                                          <p:attrName>ppt_y</p:attrName>
                                        </p:attrNameLst>
                                      </p:cBhvr>
                                      <p:tavLst>
                                        <p:tav tm="0" fmla="#ppt_y+(sin(-2*pi*(1-$))*-#ppt_x+cos(-2*pi*(1-$))*(1-#ppt_y))*(1-$)">
                                          <p:val>
                                            <p:fltVal val="0"/>
                                          </p:val>
                                        </p:tav>
                                        <p:tav tm="100000">
                                          <p:val>
                                            <p:fltVal val="1"/>
                                          </p:val>
                                        </p:tav>
                                      </p:tavLst>
                                    </p:anim>
                                  </p:childTnLst>
                                </p:cTn>
                              </p:par>
                              <p:par>
                                <p:cTn id="62" presetID="15" presetClass="entr" presetSubtype="0" fill="hold" grpId="0" nodeType="withEffect">
                                  <p:stCondLst>
                                    <p:cond delay="0"/>
                                  </p:stCondLst>
                                  <p:childTnLst>
                                    <p:set>
                                      <p:cBhvr>
                                        <p:cTn id="63" dur="1" fill="hold">
                                          <p:stCondLst>
                                            <p:cond delay="0"/>
                                          </p:stCondLst>
                                        </p:cTn>
                                        <p:tgtEl>
                                          <p:spTgt spid="14363"/>
                                        </p:tgtEl>
                                        <p:attrNameLst>
                                          <p:attrName>style.visibility</p:attrName>
                                        </p:attrNameLst>
                                      </p:cBhvr>
                                      <p:to>
                                        <p:strVal val="visible"/>
                                      </p:to>
                                    </p:set>
                                    <p:anim calcmode="lin" valueType="num">
                                      <p:cBhvr>
                                        <p:cTn id="64" dur="1000" fill="hold"/>
                                        <p:tgtEl>
                                          <p:spTgt spid="14363"/>
                                        </p:tgtEl>
                                        <p:attrNameLst>
                                          <p:attrName>ppt_w</p:attrName>
                                        </p:attrNameLst>
                                      </p:cBhvr>
                                      <p:tavLst>
                                        <p:tav tm="0">
                                          <p:val>
                                            <p:fltVal val="0"/>
                                          </p:val>
                                        </p:tav>
                                        <p:tav tm="100000">
                                          <p:val>
                                            <p:strVal val="#ppt_w"/>
                                          </p:val>
                                        </p:tav>
                                      </p:tavLst>
                                    </p:anim>
                                    <p:anim calcmode="lin" valueType="num">
                                      <p:cBhvr>
                                        <p:cTn id="65" dur="1000" fill="hold"/>
                                        <p:tgtEl>
                                          <p:spTgt spid="14363"/>
                                        </p:tgtEl>
                                        <p:attrNameLst>
                                          <p:attrName>ppt_h</p:attrName>
                                        </p:attrNameLst>
                                      </p:cBhvr>
                                      <p:tavLst>
                                        <p:tav tm="0">
                                          <p:val>
                                            <p:fltVal val="0"/>
                                          </p:val>
                                        </p:tav>
                                        <p:tav tm="100000">
                                          <p:val>
                                            <p:strVal val="#ppt_h"/>
                                          </p:val>
                                        </p:tav>
                                      </p:tavLst>
                                    </p:anim>
                                    <p:anim calcmode="lin" valueType="num">
                                      <p:cBhvr>
                                        <p:cTn id="66" dur="1000" fill="hold"/>
                                        <p:tgtEl>
                                          <p:spTgt spid="14363"/>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4363"/>
                                        </p:tgtEl>
                                        <p:attrNameLst>
                                          <p:attrName>ppt_y</p:attrName>
                                        </p:attrNameLst>
                                      </p:cBhvr>
                                      <p:tavLst>
                                        <p:tav tm="0" fmla="#ppt_y+(sin(-2*pi*(1-$))*-#ppt_x+cos(-2*pi*(1-$))*(1-#ppt_y))*(1-$)">
                                          <p:val>
                                            <p:fltVal val="0"/>
                                          </p:val>
                                        </p:tav>
                                        <p:tav tm="100000">
                                          <p:val>
                                            <p:fltVal val="1"/>
                                          </p:val>
                                        </p:tav>
                                      </p:tavLst>
                                    </p:anim>
                                  </p:childTnLst>
                                </p:cTn>
                              </p:par>
                              <p:par>
                                <p:cTn id="68" presetID="15" presetClass="entr" presetSubtype="0" fill="hold" grpId="0" nodeType="withEffect">
                                  <p:stCondLst>
                                    <p:cond delay="0"/>
                                  </p:stCondLst>
                                  <p:childTnLst>
                                    <p:set>
                                      <p:cBhvr>
                                        <p:cTn id="69" dur="1" fill="hold">
                                          <p:stCondLst>
                                            <p:cond delay="0"/>
                                          </p:stCondLst>
                                        </p:cTn>
                                        <p:tgtEl>
                                          <p:spTgt spid="14342"/>
                                        </p:tgtEl>
                                        <p:attrNameLst>
                                          <p:attrName>style.visibility</p:attrName>
                                        </p:attrNameLst>
                                      </p:cBhvr>
                                      <p:to>
                                        <p:strVal val="visible"/>
                                      </p:to>
                                    </p:set>
                                    <p:anim calcmode="lin" valueType="num">
                                      <p:cBhvr>
                                        <p:cTn id="70" dur="1000" fill="hold"/>
                                        <p:tgtEl>
                                          <p:spTgt spid="14342"/>
                                        </p:tgtEl>
                                        <p:attrNameLst>
                                          <p:attrName>ppt_w</p:attrName>
                                        </p:attrNameLst>
                                      </p:cBhvr>
                                      <p:tavLst>
                                        <p:tav tm="0">
                                          <p:val>
                                            <p:fltVal val="0"/>
                                          </p:val>
                                        </p:tav>
                                        <p:tav tm="100000">
                                          <p:val>
                                            <p:strVal val="#ppt_w"/>
                                          </p:val>
                                        </p:tav>
                                      </p:tavLst>
                                    </p:anim>
                                    <p:anim calcmode="lin" valueType="num">
                                      <p:cBhvr>
                                        <p:cTn id="71" dur="1000" fill="hold"/>
                                        <p:tgtEl>
                                          <p:spTgt spid="14342"/>
                                        </p:tgtEl>
                                        <p:attrNameLst>
                                          <p:attrName>ppt_h</p:attrName>
                                        </p:attrNameLst>
                                      </p:cBhvr>
                                      <p:tavLst>
                                        <p:tav tm="0">
                                          <p:val>
                                            <p:fltVal val="0"/>
                                          </p:val>
                                        </p:tav>
                                        <p:tav tm="100000">
                                          <p:val>
                                            <p:strVal val="#ppt_h"/>
                                          </p:val>
                                        </p:tav>
                                      </p:tavLst>
                                    </p:anim>
                                    <p:anim calcmode="lin" valueType="num">
                                      <p:cBhvr>
                                        <p:cTn id="72" dur="1000" fill="hold"/>
                                        <p:tgtEl>
                                          <p:spTgt spid="14342"/>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4342"/>
                                        </p:tgtEl>
                                        <p:attrNameLst>
                                          <p:attrName>ppt_y</p:attrName>
                                        </p:attrNameLst>
                                      </p:cBhvr>
                                      <p:tavLst>
                                        <p:tav tm="0" fmla="#ppt_y+(sin(-2*pi*(1-$))*-#ppt_x+cos(-2*pi*(1-$))*(1-#ppt_y))*(1-$)">
                                          <p:val>
                                            <p:fltVal val="0"/>
                                          </p:val>
                                        </p:tav>
                                        <p:tav tm="100000">
                                          <p:val>
                                            <p:fltVal val="1"/>
                                          </p:val>
                                        </p:tav>
                                      </p:tavLst>
                                    </p:anim>
                                  </p:childTnLst>
                                </p:cTn>
                              </p:par>
                              <p:par>
                                <p:cTn id="74" presetID="15" presetClass="entr" presetSubtype="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1000" fill="hold"/>
                                        <p:tgtEl>
                                          <p:spTgt spid="5"/>
                                        </p:tgtEl>
                                        <p:attrNameLst>
                                          <p:attrName>ppt_w</p:attrName>
                                        </p:attrNameLst>
                                      </p:cBhvr>
                                      <p:tavLst>
                                        <p:tav tm="0">
                                          <p:val>
                                            <p:fltVal val="0"/>
                                          </p:val>
                                        </p:tav>
                                        <p:tav tm="100000">
                                          <p:val>
                                            <p:strVal val="#ppt_w"/>
                                          </p:val>
                                        </p:tav>
                                      </p:tavLst>
                                    </p:anim>
                                    <p:anim calcmode="lin" valueType="num">
                                      <p:cBhvr>
                                        <p:cTn id="77" dur="1000" fill="hold"/>
                                        <p:tgtEl>
                                          <p:spTgt spid="5"/>
                                        </p:tgtEl>
                                        <p:attrNameLst>
                                          <p:attrName>ppt_h</p:attrName>
                                        </p:attrNameLst>
                                      </p:cBhvr>
                                      <p:tavLst>
                                        <p:tav tm="0">
                                          <p:val>
                                            <p:fltVal val="0"/>
                                          </p:val>
                                        </p:tav>
                                        <p:tav tm="100000">
                                          <p:val>
                                            <p:strVal val="#ppt_h"/>
                                          </p:val>
                                        </p:tav>
                                      </p:tavLst>
                                    </p:anim>
                                    <p:anim calcmode="lin" valueType="num">
                                      <p:cBhvr>
                                        <p:cTn id="7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5"/>
                                        </p:tgtEl>
                                        <p:attrNameLst>
                                          <p:attrName>ppt_y</p:attrName>
                                        </p:attrNameLst>
                                      </p:cBhvr>
                                      <p:tavLst>
                                        <p:tav tm="0" fmla="#ppt_y+(sin(-2*pi*(1-$))*-#ppt_x+cos(-2*pi*(1-$))*(1-#ppt_y))*(1-$)">
                                          <p:val>
                                            <p:fltVal val="0"/>
                                          </p:val>
                                        </p:tav>
                                        <p:tav tm="100000">
                                          <p:val>
                                            <p:fltVal val="1"/>
                                          </p:val>
                                        </p:tav>
                                      </p:tavLst>
                                    </p:anim>
                                  </p:childTnLst>
                                </p:cTn>
                              </p:par>
                              <p:par>
                                <p:cTn id="80" presetID="15" presetClass="entr" presetSubtype="0" fill="hold" grpId="0" nodeType="withEffect">
                                  <p:stCondLst>
                                    <p:cond delay="0"/>
                                  </p:stCondLst>
                                  <p:childTnLst>
                                    <p:set>
                                      <p:cBhvr>
                                        <p:cTn id="81" dur="1" fill="hold">
                                          <p:stCondLst>
                                            <p:cond delay="0"/>
                                          </p:stCondLst>
                                        </p:cTn>
                                        <p:tgtEl>
                                          <p:spTgt spid="14343"/>
                                        </p:tgtEl>
                                        <p:attrNameLst>
                                          <p:attrName>style.visibility</p:attrName>
                                        </p:attrNameLst>
                                      </p:cBhvr>
                                      <p:to>
                                        <p:strVal val="visible"/>
                                      </p:to>
                                    </p:set>
                                    <p:anim calcmode="lin" valueType="num">
                                      <p:cBhvr>
                                        <p:cTn id="82" dur="1000" fill="hold"/>
                                        <p:tgtEl>
                                          <p:spTgt spid="14343"/>
                                        </p:tgtEl>
                                        <p:attrNameLst>
                                          <p:attrName>ppt_w</p:attrName>
                                        </p:attrNameLst>
                                      </p:cBhvr>
                                      <p:tavLst>
                                        <p:tav tm="0">
                                          <p:val>
                                            <p:fltVal val="0"/>
                                          </p:val>
                                        </p:tav>
                                        <p:tav tm="100000">
                                          <p:val>
                                            <p:strVal val="#ppt_w"/>
                                          </p:val>
                                        </p:tav>
                                      </p:tavLst>
                                    </p:anim>
                                    <p:anim calcmode="lin" valueType="num">
                                      <p:cBhvr>
                                        <p:cTn id="83" dur="1000" fill="hold"/>
                                        <p:tgtEl>
                                          <p:spTgt spid="14343"/>
                                        </p:tgtEl>
                                        <p:attrNameLst>
                                          <p:attrName>ppt_h</p:attrName>
                                        </p:attrNameLst>
                                      </p:cBhvr>
                                      <p:tavLst>
                                        <p:tav tm="0">
                                          <p:val>
                                            <p:fltVal val="0"/>
                                          </p:val>
                                        </p:tav>
                                        <p:tav tm="100000">
                                          <p:val>
                                            <p:strVal val="#ppt_h"/>
                                          </p:val>
                                        </p:tav>
                                      </p:tavLst>
                                    </p:anim>
                                    <p:anim calcmode="lin" valueType="num">
                                      <p:cBhvr>
                                        <p:cTn id="84" dur="1000" fill="hold"/>
                                        <p:tgtEl>
                                          <p:spTgt spid="14343"/>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14343"/>
                                        </p:tgtEl>
                                        <p:attrNameLst>
                                          <p:attrName>ppt_y</p:attrName>
                                        </p:attrNameLst>
                                      </p:cBhvr>
                                      <p:tavLst>
                                        <p:tav tm="0" fmla="#ppt_y+(sin(-2*pi*(1-$))*-#ppt_x+cos(-2*pi*(1-$))*(1-#ppt_y))*(1-$)">
                                          <p:val>
                                            <p:fltVal val="0"/>
                                          </p:val>
                                        </p:tav>
                                        <p:tav tm="100000">
                                          <p:val>
                                            <p:fltVal val="1"/>
                                          </p:val>
                                        </p:tav>
                                      </p:tavLst>
                                    </p:anim>
                                  </p:childTnLst>
                                </p:cTn>
                              </p:par>
                              <p:par>
                                <p:cTn id="86" presetID="15" presetClass="entr" presetSubtype="0" fill="hold" grpId="0" nodeType="withEffect">
                                  <p:stCondLst>
                                    <p:cond delay="0"/>
                                  </p:stCondLst>
                                  <p:childTnLst>
                                    <p:set>
                                      <p:cBhvr>
                                        <p:cTn id="87" dur="1" fill="hold">
                                          <p:stCondLst>
                                            <p:cond delay="0"/>
                                          </p:stCondLst>
                                        </p:cTn>
                                        <p:tgtEl>
                                          <p:spTgt spid="14368"/>
                                        </p:tgtEl>
                                        <p:attrNameLst>
                                          <p:attrName>style.visibility</p:attrName>
                                        </p:attrNameLst>
                                      </p:cBhvr>
                                      <p:to>
                                        <p:strVal val="visible"/>
                                      </p:to>
                                    </p:set>
                                    <p:anim calcmode="lin" valueType="num">
                                      <p:cBhvr>
                                        <p:cTn id="88" dur="1000" fill="hold"/>
                                        <p:tgtEl>
                                          <p:spTgt spid="14368"/>
                                        </p:tgtEl>
                                        <p:attrNameLst>
                                          <p:attrName>ppt_w</p:attrName>
                                        </p:attrNameLst>
                                      </p:cBhvr>
                                      <p:tavLst>
                                        <p:tav tm="0">
                                          <p:val>
                                            <p:fltVal val="0"/>
                                          </p:val>
                                        </p:tav>
                                        <p:tav tm="100000">
                                          <p:val>
                                            <p:strVal val="#ppt_w"/>
                                          </p:val>
                                        </p:tav>
                                      </p:tavLst>
                                    </p:anim>
                                    <p:anim calcmode="lin" valueType="num">
                                      <p:cBhvr>
                                        <p:cTn id="89" dur="1000" fill="hold"/>
                                        <p:tgtEl>
                                          <p:spTgt spid="14368"/>
                                        </p:tgtEl>
                                        <p:attrNameLst>
                                          <p:attrName>ppt_h</p:attrName>
                                        </p:attrNameLst>
                                      </p:cBhvr>
                                      <p:tavLst>
                                        <p:tav tm="0">
                                          <p:val>
                                            <p:fltVal val="0"/>
                                          </p:val>
                                        </p:tav>
                                        <p:tav tm="100000">
                                          <p:val>
                                            <p:strVal val="#ppt_h"/>
                                          </p:val>
                                        </p:tav>
                                      </p:tavLst>
                                    </p:anim>
                                    <p:anim calcmode="lin" valueType="num">
                                      <p:cBhvr>
                                        <p:cTn id="90" dur="1000" fill="hold"/>
                                        <p:tgtEl>
                                          <p:spTgt spid="14368"/>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14368"/>
                                        </p:tgtEl>
                                        <p:attrNameLst>
                                          <p:attrName>ppt_y</p:attrName>
                                        </p:attrNameLst>
                                      </p:cBhvr>
                                      <p:tavLst>
                                        <p:tav tm="0" fmla="#ppt_y+(sin(-2*pi*(1-$))*-#ppt_x+cos(-2*pi*(1-$))*(1-#ppt_y))*(1-$)">
                                          <p:val>
                                            <p:fltVal val="0"/>
                                          </p:val>
                                        </p:tav>
                                        <p:tav tm="100000">
                                          <p:val>
                                            <p:fltVal val="1"/>
                                          </p:val>
                                        </p:tav>
                                      </p:tavLst>
                                    </p:anim>
                                  </p:childTnLst>
                                </p:cTn>
                              </p:par>
                              <p:par>
                                <p:cTn id="92" presetID="15" presetClass="entr" presetSubtype="0" fill="hold" nodeType="with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1000" fill="hold"/>
                                        <p:tgtEl>
                                          <p:spTgt spid="6"/>
                                        </p:tgtEl>
                                        <p:attrNameLst>
                                          <p:attrName>ppt_w</p:attrName>
                                        </p:attrNameLst>
                                      </p:cBhvr>
                                      <p:tavLst>
                                        <p:tav tm="0">
                                          <p:val>
                                            <p:fltVal val="0"/>
                                          </p:val>
                                        </p:tav>
                                        <p:tav tm="100000">
                                          <p:val>
                                            <p:strVal val="#ppt_w"/>
                                          </p:val>
                                        </p:tav>
                                      </p:tavLst>
                                    </p:anim>
                                    <p:anim calcmode="lin" valueType="num">
                                      <p:cBhvr>
                                        <p:cTn id="95" dur="1000" fill="hold"/>
                                        <p:tgtEl>
                                          <p:spTgt spid="6"/>
                                        </p:tgtEl>
                                        <p:attrNameLst>
                                          <p:attrName>ppt_h</p:attrName>
                                        </p:attrNameLst>
                                      </p:cBhvr>
                                      <p:tavLst>
                                        <p:tav tm="0">
                                          <p:val>
                                            <p:fltVal val="0"/>
                                          </p:val>
                                        </p:tav>
                                        <p:tav tm="100000">
                                          <p:val>
                                            <p:strVal val="#ppt_h"/>
                                          </p:val>
                                        </p:tav>
                                      </p:tavLst>
                                    </p:anim>
                                    <p:anim calcmode="lin" valueType="num">
                                      <p:cBhvr>
                                        <p:cTn id="9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6"/>
                                        </p:tgtEl>
                                        <p:attrNameLst>
                                          <p:attrName>ppt_y</p:attrName>
                                        </p:attrNameLst>
                                      </p:cBhvr>
                                      <p:tavLst>
                                        <p:tav tm="0" fmla="#ppt_y+(sin(-2*pi*(1-$))*-#ppt_x+cos(-2*pi*(1-$))*(1-#ppt_y))*(1-$)">
                                          <p:val>
                                            <p:fltVal val="0"/>
                                          </p:val>
                                        </p:tav>
                                        <p:tav tm="100000">
                                          <p:val>
                                            <p:fltVal val="1"/>
                                          </p:val>
                                        </p:tav>
                                      </p:tavLst>
                                    </p:anim>
                                  </p:childTnLst>
                                </p:cTn>
                              </p:par>
                              <p:par>
                                <p:cTn id="98" presetID="15" presetClass="entr" presetSubtype="0" fill="hold" grpId="0" nodeType="withEffect">
                                  <p:stCondLst>
                                    <p:cond delay="0"/>
                                  </p:stCondLst>
                                  <p:childTnLst>
                                    <p:set>
                                      <p:cBhvr>
                                        <p:cTn id="99" dur="1" fill="hold">
                                          <p:stCondLst>
                                            <p:cond delay="0"/>
                                          </p:stCondLst>
                                        </p:cTn>
                                        <p:tgtEl>
                                          <p:spTgt spid="14344"/>
                                        </p:tgtEl>
                                        <p:attrNameLst>
                                          <p:attrName>style.visibility</p:attrName>
                                        </p:attrNameLst>
                                      </p:cBhvr>
                                      <p:to>
                                        <p:strVal val="visible"/>
                                      </p:to>
                                    </p:set>
                                    <p:anim calcmode="lin" valueType="num">
                                      <p:cBhvr>
                                        <p:cTn id="100" dur="1000" fill="hold"/>
                                        <p:tgtEl>
                                          <p:spTgt spid="14344"/>
                                        </p:tgtEl>
                                        <p:attrNameLst>
                                          <p:attrName>ppt_w</p:attrName>
                                        </p:attrNameLst>
                                      </p:cBhvr>
                                      <p:tavLst>
                                        <p:tav tm="0">
                                          <p:val>
                                            <p:fltVal val="0"/>
                                          </p:val>
                                        </p:tav>
                                        <p:tav tm="100000">
                                          <p:val>
                                            <p:strVal val="#ppt_w"/>
                                          </p:val>
                                        </p:tav>
                                      </p:tavLst>
                                    </p:anim>
                                    <p:anim calcmode="lin" valueType="num">
                                      <p:cBhvr>
                                        <p:cTn id="101" dur="1000" fill="hold"/>
                                        <p:tgtEl>
                                          <p:spTgt spid="14344"/>
                                        </p:tgtEl>
                                        <p:attrNameLst>
                                          <p:attrName>ppt_h</p:attrName>
                                        </p:attrNameLst>
                                      </p:cBhvr>
                                      <p:tavLst>
                                        <p:tav tm="0">
                                          <p:val>
                                            <p:fltVal val="0"/>
                                          </p:val>
                                        </p:tav>
                                        <p:tav tm="100000">
                                          <p:val>
                                            <p:strVal val="#ppt_h"/>
                                          </p:val>
                                        </p:tav>
                                      </p:tavLst>
                                    </p:anim>
                                    <p:anim calcmode="lin" valueType="num">
                                      <p:cBhvr>
                                        <p:cTn id="102" dur="1000" fill="hold"/>
                                        <p:tgtEl>
                                          <p:spTgt spid="14344"/>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14344"/>
                                        </p:tgtEl>
                                        <p:attrNameLst>
                                          <p:attrName>ppt_y</p:attrName>
                                        </p:attrNameLst>
                                      </p:cBhvr>
                                      <p:tavLst>
                                        <p:tav tm="0" fmla="#ppt_y+(sin(-2*pi*(1-$))*-#ppt_x+cos(-2*pi*(1-$))*(1-#ppt_y))*(1-$)">
                                          <p:val>
                                            <p:fltVal val="0"/>
                                          </p:val>
                                        </p:tav>
                                        <p:tav tm="100000">
                                          <p:val>
                                            <p:fltVal val="1"/>
                                          </p:val>
                                        </p:tav>
                                      </p:tavLst>
                                    </p:anim>
                                  </p:childTnLst>
                                </p:cTn>
                              </p:par>
                              <p:par>
                                <p:cTn id="104" presetID="15" presetClass="entr" presetSubtype="0" fill="hold" grpId="0" nodeType="withEffect">
                                  <p:stCondLst>
                                    <p:cond delay="0"/>
                                  </p:stCondLst>
                                  <p:childTnLst>
                                    <p:set>
                                      <p:cBhvr>
                                        <p:cTn id="105" dur="1" fill="hold">
                                          <p:stCondLst>
                                            <p:cond delay="0"/>
                                          </p:stCondLst>
                                        </p:cTn>
                                        <p:tgtEl>
                                          <p:spTgt spid="14373"/>
                                        </p:tgtEl>
                                        <p:attrNameLst>
                                          <p:attrName>style.visibility</p:attrName>
                                        </p:attrNameLst>
                                      </p:cBhvr>
                                      <p:to>
                                        <p:strVal val="visible"/>
                                      </p:to>
                                    </p:set>
                                    <p:anim calcmode="lin" valueType="num">
                                      <p:cBhvr>
                                        <p:cTn id="106" dur="1000" fill="hold"/>
                                        <p:tgtEl>
                                          <p:spTgt spid="14373"/>
                                        </p:tgtEl>
                                        <p:attrNameLst>
                                          <p:attrName>ppt_w</p:attrName>
                                        </p:attrNameLst>
                                      </p:cBhvr>
                                      <p:tavLst>
                                        <p:tav tm="0">
                                          <p:val>
                                            <p:fltVal val="0"/>
                                          </p:val>
                                        </p:tav>
                                        <p:tav tm="100000">
                                          <p:val>
                                            <p:strVal val="#ppt_w"/>
                                          </p:val>
                                        </p:tav>
                                      </p:tavLst>
                                    </p:anim>
                                    <p:anim calcmode="lin" valueType="num">
                                      <p:cBhvr>
                                        <p:cTn id="107" dur="1000" fill="hold"/>
                                        <p:tgtEl>
                                          <p:spTgt spid="14373"/>
                                        </p:tgtEl>
                                        <p:attrNameLst>
                                          <p:attrName>ppt_h</p:attrName>
                                        </p:attrNameLst>
                                      </p:cBhvr>
                                      <p:tavLst>
                                        <p:tav tm="0">
                                          <p:val>
                                            <p:fltVal val="0"/>
                                          </p:val>
                                        </p:tav>
                                        <p:tav tm="100000">
                                          <p:val>
                                            <p:strVal val="#ppt_h"/>
                                          </p:val>
                                        </p:tav>
                                      </p:tavLst>
                                    </p:anim>
                                    <p:anim calcmode="lin" valueType="num">
                                      <p:cBhvr>
                                        <p:cTn id="108" dur="1000" fill="hold"/>
                                        <p:tgtEl>
                                          <p:spTgt spid="14373"/>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14373"/>
                                        </p:tgtEl>
                                        <p:attrNameLst>
                                          <p:attrName>ppt_y</p:attrName>
                                        </p:attrNameLst>
                                      </p:cBhvr>
                                      <p:tavLst>
                                        <p:tav tm="0" fmla="#ppt_y+(sin(-2*pi*(1-$))*-#ppt_x+cos(-2*pi*(1-$))*(1-#ppt_y))*(1-$)">
                                          <p:val>
                                            <p:fltVal val="0"/>
                                          </p:val>
                                        </p:tav>
                                        <p:tav tm="100000">
                                          <p:val>
                                            <p:fltVal val="1"/>
                                          </p:val>
                                        </p:tav>
                                      </p:tavLst>
                                    </p:anim>
                                  </p:childTnLst>
                                </p:cTn>
                              </p:par>
                              <p:par>
                                <p:cTn id="110" presetID="15" presetClass="entr" presetSubtype="0" fill="hold" nodeType="with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1000" fill="hold"/>
                                        <p:tgtEl>
                                          <p:spTgt spid="7"/>
                                        </p:tgtEl>
                                        <p:attrNameLst>
                                          <p:attrName>ppt_w</p:attrName>
                                        </p:attrNameLst>
                                      </p:cBhvr>
                                      <p:tavLst>
                                        <p:tav tm="0">
                                          <p:val>
                                            <p:fltVal val="0"/>
                                          </p:val>
                                        </p:tav>
                                        <p:tav tm="100000">
                                          <p:val>
                                            <p:strVal val="#ppt_w"/>
                                          </p:val>
                                        </p:tav>
                                      </p:tavLst>
                                    </p:anim>
                                    <p:anim calcmode="lin" valueType="num">
                                      <p:cBhvr>
                                        <p:cTn id="113" dur="1000" fill="hold"/>
                                        <p:tgtEl>
                                          <p:spTgt spid="7"/>
                                        </p:tgtEl>
                                        <p:attrNameLst>
                                          <p:attrName>ppt_h</p:attrName>
                                        </p:attrNameLst>
                                      </p:cBhvr>
                                      <p:tavLst>
                                        <p:tav tm="0">
                                          <p:val>
                                            <p:fltVal val="0"/>
                                          </p:val>
                                        </p:tav>
                                        <p:tav tm="100000">
                                          <p:val>
                                            <p:strVal val="#ppt_h"/>
                                          </p:val>
                                        </p:tav>
                                      </p:tavLst>
                                    </p:anim>
                                    <p:anim calcmode="lin" valueType="num">
                                      <p:cBhvr>
                                        <p:cTn id="1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7"/>
                                        </p:tgtEl>
                                        <p:attrNameLst>
                                          <p:attrName>ppt_y</p:attrName>
                                        </p:attrNameLst>
                                      </p:cBhvr>
                                      <p:tavLst>
                                        <p:tav tm="0" fmla="#ppt_y+(sin(-2*pi*(1-$))*-#ppt_x+cos(-2*pi*(1-$))*(1-#ppt_y))*(1-$)">
                                          <p:val>
                                            <p:fltVal val="0"/>
                                          </p:val>
                                        </p:tav>
                                        <p:tav tm="100000">
                                          <p:val>
                                            <p:fltVal val="1"/>
                                          </p:val>
                                        </p:tav>
                                      </p:tavLst>
                                    </p:anim>
                                  </p:childTnLst>
                                </p:cTn>
                              </p:par>
                              <p:par>
                                <p:cTn id="116" presetID="15" presetClass="entr" presetSubtype="0" fill="hold" grpId="0" nodeType="withEffect">
                                  <p:stCondLst>
                                    <p:cond delay="0"/>
                                  </p:stCondLst>
                                  <p:childTnLst>
                                    <p:set>
                                      <p:cBhvr>
                                        <p:cTn id="117" dur="1" fill="hold">
                                          <p:stCondLst>
                                            <p:cond delay="0"/>
                                          </p:stCondLst>
                                        </p:cTn>
                                        <p:tgtEl>
                                          <p:spTgt spid="14345"/>
                                        </p:tgtEl>
                                        <p:attrNameLst>
                                          <p:attrName>style.visibility</p:attrName>
                                        </p:attrNameLst>
                                      </p:cBhvr>
                                      <p:to>
                                        <p:strVal val="visible"/>
                                      </p:to>
                                    </p:set>
                                    <p:anim calcmode="lin" valueType="num">
                                      <p:cBhvr>
                                        <p:cTn id="118" dur="1000" fill="hold"/>
                                        <p:tgtEl>
                                          <p:spTgt spid="14345"/>
                                        </p:tgtEl>
                                        <p:attrNameLst>
                                          <p:attrName>ppt_w</p:attrName>
                                        </p:attrNameLst>
                                      </p:cBhvr>
                                      <p:tavLst>
                                        <p:tav tm="0">
                                          <p:val>
                                            <p:fltVal val="0"/>
                                          </p:val>
                                        </p:tav>
                                        <p:tav tm="100000">
                                          <p:val>
                                            <p:strVal val="#ppt_w"/>
                                          </p:val>
                                        </p:tav>
                                      </p:tavLst>
                                    </p:anim>
                                    <p:anim calcmode="lin" valueType="num">
                                      <p:cBhvr>
                                        <p:cTn id="119" dur="1000" fill="hold"/>
                                        <p:tgtEl>
                                          <p:spTgt spid="14345"/>
                                        </p:tgtEl>
                                        <p:attrNameLst>
                                          <p:attrName>ppt_h</p:attrName>
                                        </p:attrNameLst>
                                      </p:cBhvr>
                                      <p:tavLst>
                                        <p:tav tm="0">
                                          <p:val>
                                            <p:fltVal val="0"/>
                                          </p:val>
                                        </p:tav>
                                        <p:tav tm="100000">
                                          <p:val>
                                            <p:strVal val="#ppt_h"/>
                                          </p:val>
                                        </p:tav>
                                      </p:tavLst>
                                    </p:anim>
                                    <p:anim calcmode="lin" valueType="num">
                                      <p:cBhvr>
                                        <p:cTn id="120" dur="1000" fill="hold"/>
                                        <p:tgtEl>
                                          <p:spTgt spid="14345"/>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14345"/>
                                        </p:tgtEl>
                                        <p:attrNameLst>
                                          <p:attrName>ppt_y</p:attrName>
                                        </p:attrNameLst>
                                      </p:cBhvr>
                                      <p:tavLst>
                                        <p:tav tm="0" fmla="#ppt_y+(sin(-2*pi*(1-$))*-#ppt_x+cos(-2*pi*(1-$))*(1-#ppt_y))*(1-$)">
                                          <p:val>
                                            <p:fltVal val="0"/>
                                          </p:val>
                                        </p:tav>
                                        <p:tav tm="100000">
                                          <p:val>
                                            <p:fltVal val="1"/>
                                          </p:val>
                                        </p:tav>
                                      </p:tavLst>
                                    </p:anim>
                                  </p:childTnLst>
                                </p:cTn>
                              </p:par>
                              <p:par>
                                <p:cTn id="122" presetID="15" presetClass="entr" presetSubtype="0" fill="hold" grpId="0" nodeType="withEffect">
                                  <p:stCondLst>
                                    <p:cond delay="0"/>
                                  </p:stCondLst>
                                  <p:childTnLst>
                                    <p:set>
                                      <p:cBhvr>
                                        <p:cTn id="123" dur="1" fill="hold">
                                          <p:stCondLst>
                                            <p:cond delay="0"/>
                                          </p:stCondLst>
                                        </p:cTn>
                                        <p:tgtEl>
                                          <p:spTgt spid="14378"/>
                                        </p:tgtEl>
                                        <p:attrNameLst>
                                          <p:attrName>style.visibility</p:attrName>
                                        </p:attrNameLst>
                                      </p:cBhvr>
                                      <p:to>
                                        <p:strVal val="visible"/>
                                      </p:to>
                                    </p:set>
                                    <p:anim calcmode="lin" valueType="num">
                                      <p:cBhvr>
                                        <p:cTn id="124" dur="1000" fill="hold"/>
                                        <p:tgtEl>
                                          <p:spTgt spid="14378"/>
                                        </p:tgtEl>
                                        <p:attrNameLst>
                                          <p:attrName>ppt_w</p:attrName>
                                        </p:attrNameLst>
                                      </p:cBhvr>
                                      <p:tavLst>
                                        <p:tav tm="0">
                                          <p:val>
                                            <p:fltVal val="0"/>
                                          </p:val>
                                        </p:tav>
                                        <p:tav tm="100000">
                                          <p:val>
                                            <p:strVal val="#ppt_w"/>
                                          </p:val>
                                        </p:tav>
                                      </p:tavLst>
                                    </p:anim>
                                    <p:anim calcmode="lin" valueType="num">
                                      <p:cBhvr>
                                        <p:cTn id="125" dur="1000" fill="hold"/>
                                        <p:tgtEl>
                                          <p:spTgt spid="14378"/>
                                        </p:tgtEl>
                                        <p:attrNameLst>
                                          <p:attrName>ppt_h</p:attrName>
                                        </p:attrNameLst>
                                      </p:cBhvr>
                                      <p:tavLst>
                                        <p:tav tm="0">
                                          <p:val>
                                            <p:fltVal val="0"/>
                                          </p:val>
                                        </p:tav>
                                        <p:tav tm="100000">
                                          <p:val>
                                            <p:strVal val="#ppt_h"/>
                                          </p:val>
                                        </p:tav>
                                      </p:tavLst>
                                    </p:anim>
                                    <p:anim calcmode="lin" valueType="num">
                                      <p:cBhvr>
                                        <p:cTn id="126" dur="1000" fill="hold"/>
                                        <p:tgtEl>
                                          <p:spTgt spid="14378"/>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14378"/>
                                        </p:tgtEl>
                                        <p:attrNameLst>
                                          <p:attrName>ppt_y</p:attrName>
                                        </p:attrNameLst>
                                      </p:cBhvr>
                                      <p:tavLst>
                                        <p:tav tm="0" fmla="#ppt_y+(sin(-2*pi*(1-$))*-#ppt_x+cos(-2*pi*(1-$))*(1-#ppt_y))*(1-$)">
                                          <p:val>
                                            <p:fltVal val="0"/>
                                          </p:val>
                                        </p:tav>
                                        <p:tav tm="100000">
                                          <p:val>
                                            <p:fltVal val="1"/>
                                          </p:val>
                                        </p:tav>
                                      </p:tavLst>
                                    </p:anim>
                                  </p:childTnLst>
                                </p:cTn>
                              </p:par>
                              <p:par>
                                <p:cTn id="128" presetID="15" presetClass="entr" presetSubtype="0" fill="hold" nodeType="withEffect">
                                  <p:stCondLst>
                                    <p:cond delay="0"/>
                                  </p:stCondLst>
                                  <p:childTnLst>
                                    <p:set>
                                      <p:cBhvr>
                                        <p:cTn id="129" dur="1" fill="hold">
                                          <p:stCondLst>
                                            <p:cond delay="0"/>
                                          </p:stCondLst>
                                        </p:cTn>
                                        <p:tgtEl>
                                          <p:spTgt spid="8"/>
                                        </p:tgtEl>
                                        <p:attrNameLst>
                                          <p:attrName>style.visibility</p:attrName>
                                        </p:attrNameLst>
                                      </p:cBhvr>
                                      <p:to>
                                        <p:strVal val="visible"/>
                                      </p:to>
                                    </p:set>
                                    <p:anim calcmode="lin" valueType="num">
                                      <p:cBhvr>
                                        <p:cTn id="130" dur="1000" fill="hold"/>
                                        <p:tgtEl>
                                          <p:spTgt spid="8"/>
                                        </p:tgtEl>
                                        <p:attrNameLst>
                                          <p:attrName>ppt_w</p:attrName>
                                        </p:attrNameLst>
                                      </p:cBhvr>
                                      <p:tavLst>
                                        <p:tav tm="0">
                                          <p:val>
                                            <p:fltVal val="0"/>
                                          </p:val>
                                        </p:tav>
                                        <p:tav tm="100000">
                                          <p:val>
                                            <p:strVal val="#ppt_w"/>
                                          </p:val>
                                        </p:tav>
                                      </p:tavLst>
                                    </p:anim>
                                    <p:anim calcmode="lin" valueType="num">
                                      <p:cBhvr>
                                        <p:cTn id="131" dur="1000" fill="hold"/>
                                        <p:tgtEl>
                                          <p:spTgt spid="8"/>
                                        </p:tgtEl>
                                        <p:attrNameLst>
                                          <p:attrName>ppt_h</p:attrName>
                                        </p:attrNameLst>
                                      </p:cBhvr>
                                      <p:tavLst>
                                        <p:tav tm="0">
                                          <p:val>
                                            <p:fltVal val="0"/>
                                          </p:val>
                                        </p:tav>
                                        <p:tav tm="100000">
                                          <p:val>
                                            <p:strVal val="#ppt_h"/>
                                          </p:val>
                                        </p:tav>
                                      </p:tavLst>
                                    </p:anim>
                                    <p:anim calcmode="lin" valueType="num">
                                      <p:cBhvr>
                                        <p:cTn id="13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33" dur="1000" fill="hold"/>
                                        <p:tgtEl>
                                          <p:spTgt spid="8"/>
                                        </p:tgtEl>
                                        <p:attrNameLst>
                                          <p:attrName>ppt_y</p:attrName>
                                        </p:attrNameLst>
                                      </p:cBhvr>
                                      <p:tavLst>
                                        <p:tav tm="0" fmla="#ppt_y+(sin(-2*pi*(1-$))*-#ppt_x+cos(-2*pi*(1-$))*(1-#ppt_y))*(1-$)">
                                          <p:val>
                                            <p:fltVal val="0"/>
                                          </p:val>
                                        </p:tav>
                                        <p:tav tm="100000">
                                          <p:val>
                                            <p:fltVal val="1"/>
                                          </p:val>
                                        </p:tav>
                                      </p:tavLst>
                                    </p:anim>
                                  </p:childTnLst>
                                </p:cTn>
                              </p:par>
                              <p:par>
                                <p:cTn id="134" presetID="15" presetClass="entr" presetSubtype="0" fill="hold" grpId="0" nodeType="withEffect">
                                  <p:stCondLst>
                                    <p:cond delay="0"/>
                                  </p:stCondLst>
                                  <p:childTnLst>
                                    <p:set>
                                      <p:cBhvr>
                                        <p:cTn id="135" dur="1" fill="hold">
                                          <p:stCondLst>
                                            <p:cond delay="0"/>
                                          </p:stCondLst>
                                        </p:cTn>
                                        <p:tgtEl>
                                          <p:spTgt spid="14346"/>
                                        </p:tgtEl>
                                        <p:attrNameLst>
                                          <p:attrName>style.visibility</p:attrName>
                                        </p:attrNameLst>
                                      </p:cBhvr>
                                      <p:to>
                                        <p:strVal val="visible"/>
                                      </p:to>
                                    </p:set>
                                    <p:anim calcmode="lin" valueType="num">
                                      <p:cBhvr>
                                        <p:cTn id="136" dur="1000" fill="hold"/>
                                        <p:tgtEl>
                                          <p:spTgt spid="14346"/>
                                        </p:tgtEl>
                                        <p:attrNameLst>
                                          <p:attrName>ppt_w</p:attrName>
                                        </p:attrNameLst>
                                      </p:cBhvr>
                                      <p:tavLst>
                                        <p:tav tm="0">
                                          <p:val>
                                            <p:fltVal val="0"/>
                                          </p:val>
                                        </p:tav>
                                        <p:tav tm="100000">
                                          <p:val>
                                            <p:strVal val="#ppt_w"/>
                                          </p:val>
                                        </p:tav>
                                      </p:tavLst>
                                    </p:anim>
                                    <p:anim calcmode="lin" valueType="num">
                                      <p:cBhvr>
                                        <p:cTn id="137" dur="1000" fill="hold"/>
                                        <p:tgtEl>
                                          <p:spTgt spid="14346"/>
                                        </p:tgtEl>
                                        <p:attrNameLst>
                                          <p:attrName>ppt_h</p:attrName>
                                        </p:attrNameLst>
                                      </p:cBhvr>
                                      <p:tavLst>
                                        <p:tav tm="0">
                                          <p:val>
                                            <p:fltVal val="0"/>
                                          </p:val>
                                        </p:tav>
                                        <p:tav tm="100000">
                                          <p:val>
                                            <p:strVal val="#ppt_h"/>
                                          </p:val>
                                        </p:tav>
                                      </p:tavLst>
                                    </p:anim>
                                    <p:anim calcmode="lin" valueType="num">
                                      <p:cBhvr>
                                        <p:cTn id="138" dur="1000" fill="hold"/>
                                        <p:tgtEl>
                                          <p:spTgt spid="14346"/>
                                        </p:tgtEl>
                                        <p:attrNameLst>
                                          <p:attrName>ppt_x</p:attrName>
                                        </p:attrNameLst>
                                      </p:cBhvr>
                                      <p:tavLst>
                                        <p:tav tm="0" fmla="#ppt_x+(cos(-2*pi*(1-$))*-#ppt_x-sin(-2*pi*(1-$))*(1-#ppt_y))*(1-$)">
                                          <p:val>
                                            <p:fltVal val="0"/>
                                          </p:val>
                                        </p:tav>
                                        <p:tav tm="100000">
                                          <p:val>
                                            <p:fltVal val="1"/>
                                          </p:val>
                                        </p:tav>
                                      </p:tavLst>
                                    </p:anim>
                                    <p:anim calcmode="lin" valueType="num">
                                      <p:cBhvr>
                                        <p:cTn id="139" dur="1000" fill="hold"/>
                                        <p:tgtEl>
                                          <p:spTgt spid="14346"/>
                                        </p:tgtEl>
                                        <p:attrNameLst>
                                          <p:attrName>ppt_y</p:attrName>
                                        </p:attrNameLst>
                                      </p:cBhvr>
                                      <p:tavLst>
                                        <p:tav tm="0" fmla="#ppt_y+(sin(-2*pi*(1-$))*-#ppt_x+cos(-2*pi*(1-$))*(1-#ppt_y))*(1-$)">
                                          <p:val>
                                            <p:fltVal val="0"/>
                                          </p:val>
                                        </p:tav>
                                        <p:tav tm="100000">
                                          <p:val>
                                            <p:fltVal val="1"/>
                                          </p:val>
                                        </p:tav>
                                      </p:tavLst>
                                    </p:anim>
                                  </p:childTnLst>
                                </p:cTn>
                              </p:par>
                              <p:par>
                                <p:cTn id="140" presetID="15" presetClass="entr" presetSubtype="0" fill="hold" grpId="0" nodeType="withEffect">
                                  <p:stCondLst>
                                    <p:cond delay="0"/>
                                  </p:stCondLst>
                                  <p:childTnLst>
                                    <p:set>
                                      <p:cBhvr>
                                        <p:cTn id="141" dur="1" fill="hold">
                                          <p:stCondLst>
                                            <p:cond delay="0"/>
                                          </p:stCondLst>
                                        </p:cTn>
                                        <p:tgtEl>
                                          <p:spTgt spid="14383"/>
                                        </p:tgtEl>
                                        <p:attrNameLst>
                                          <p:attrName>style.visibility</p:attrName>
                                        </p:attrNameLst>
                                      </p:cBhvr>
                                      <p:to>
                                        <p:strVal val="visible"/>
                                      </p:to>
                                    </p:set>
                                    <p:anim calcmode="lin" valueType="num">
                                      <p:cBhvr>
                                        <p:cTn id="142" dur="1000" fill="hold"/>
                                        <p:tgtEl>
                                          <p:spTgt spid="14383"/>
                                        </p:tgtEl>
                                        <p:attrNameLst>
                                          <p:attrName>ppt_w</p:attrName>
                                        </p:attrNameLst>
                                      </p:cBhvr>
                                      <p:tavLst>
                                        <p:tav tm="0">
                                          <p:val>
                                            <p:fltVal val="0"/>
                                          </p:val>
                                        </p:tav>
                                        <p:tav tm="100000">
                                          <p:val>
                                            <p:strVal val="#ppt_w"/>
                                          </p:val>
                                        </p:tav>
                                      </p:tavLst>
                                    </p:anim>
                                    <p:anim calcmode="lin" valueType="num">
                                      <p:cBhvr>
                                        <p:cTn id="143" dur="1000" fill="hold"/>
                                        <p:tgtEl>
                                          <p:spTgt spid="14383"/>
                                        </p:tgtEl>
                                        <p:attrNameLst>
                                          <p:attrName>ppt_h</p:attrName>
                                        </p:attrNameLst>
                                      </p:cBhvr>
                                      <p:tavLst>
                                        <p:tav tm="0">
                                          <p:val>
                                            <p:fltVal val="0"/>
                                          </p:val>
                                        </p:tav>
                                        <p:tav tm="100000">
                                          <p:val>
                                            <p:strVal val="#ppt_h"/>
                                          </p:val>
                                        </p:tav>
                                      </p:tavLst>
                                    </p:anim>
                                    <p:anim calcmode="lin" valueType="num">
                                      <p:cBhvr>
                                        <p:cTn id="144" dur="1000" fill="hold"/>
                                        <p:tgtEl>
                                          <p:spTgt spid="14383"/>
                                        </p:tgtEl>
                                        <p:attrNameLst>
                                          <p:attrName>ppt_x</p:attrName>
                                        </p:attrNameLst>
                                      </p:cBhvr>
                                      <p:tavLst>
                                        <p:tav tm="0" fmla="#ppt_x+(cos(-2*pi*(1-$))*-#ppt_x-sin(-2*pi*(1-$))*(1-#ppt_y))*(1-$)">
                                          <p:val>
                                            <p:fltVal val="0"/>
                                          </p:val>
                                        </p:tav>
                                        <p:tav tm="100000">
                                          <p:val>
                                            <p:fltVal val="1"/>
                                          </p:val>
                                        </p:tav>
                                      </p:tavLst>
                                    </p:anim>
                                    <p:anim calcmode="lin" valueType="num">
                                      <p:cBhvr>
                                        <p:cTn id="145" dur="1000" fill="hold"/>
                                        <p:tgtEl>
                                          <p:spTgt spid="14383"/>
                                        </p:tgtEl>
                                        <p:attrNameLst>
                                          <p:attrName>ppt_y</p:attrName>
                                        </p:attrNameLst>
                                      </p:cBhvr>
                                      <p:tavLst>
                                        <p:tav tm="0" fmla="#ppt_y+(sin(-2*pi*(1-$))*-#ppt_x+cos(-2*pi*(1-$))*(1-#ppt_y))*(1-$)">
                                          <p:val>
                                            <p:fltVal val="0"/>
                                          </p:val>
                                        </p:tav>
                                        <p:tav tm="100000">
                                          <p:val>
                                            <p:fltVal val="1"/>
                                          </p:val>
                                        </p:tav>
                                      </p:tavLst>
                                    </p:anim>
                                  </p:childTnLst>
                                </p:cTn>
                              </p:par>
                              <p:par>
                                <p:cTn id="146" presetID="15" presetClass="entr" presetSubtype="0" fill="hold" nodeType="withEffect">
                                  <p:stCondLst>
                                    <p:cond delay="0"/>
                                  </p:stCondLst>
                                  <p:childTnLst>
                                    <p:set>
                                      <p:cBhvr>
                                        <p:cTn id="147" dur="1" fill="hold">
                                          <p:stCondLst>
                                            <p:cond delay="0"/>
                                          </p:stCondLst>
                                        </p:cTn>
                                        <p:tgtEl>
                                          <p:spTgt spid="9"/>
                                        </p:tgtEl>
                                        <p:attrNameLst>
                                          <p:attrName>style.visibility</p:attrName>
                                        </p:attrNameLst>
                                      </p:cBhvr>
                                      <p:to>
                                        <p:strVal val="visible"/>
                                      </p:to>
                                    </p:set>
                                    <p:anim calcmode="lin" valueType="num">
                                      <p:cBhvr>
                                        <p:cTn id="148" dur="1000" fill="hold"/>
                                        <p:tgtEl>
                                          <p:spTgt spid="9"/>
                                        </p:tgtEl>
                                        <p:attrNameLst>
                                          <p:attrName>ppt_w</p:attrName>
                                        </p:attrNameLst>
                                      </p:cBhvr>
                                      <p:tavLst>
                                        <p:tav tm="0">
                                          <p:val>
                                            <p:fltVal val="0"/>
                                          </p:val>
                                        </p:tav>
                                        <p:tav tm="100000">
                                          <p:val>
                                            <p:strVal val="#ppt_w"/>
                                          </p:val>
                                        </p:tav>
                                      </p:tavLst>
                                    </p:anim>
                                    <p:anim calcmode="lin" valueType="num">
                                      <p:cBhvr>
                                        <p:cTn id="149" dur="1000" fill="hold"/>
                                        <p:tgtEl>
                                          <p:spTgt spid="9"/>
                                        </p:tgtEl>
                                        <p:attrNameLst>
                                          <p:attrName>ppt_h</p:attrName>
                                        </p:attrNameLst>
                                      </p:cBhvr>
                                      <p:tavLst>
                                        <p:tav tm="0">
                                          <p:val>
                                            <p:fltVal val="0"/>
                                          </p:val>
                                        </p:tav>
                                        <p:tav tm="100000">
                                          <p:val>
                                            <p:strVal val="#ppt_h"/>
                                          </p:val>
                                        </p:tav>
                                      </p:tavLst>
                                    </p:anim>
                                    <p:anim calcmode="lin" valueType="num">
                                      <p:cBhvr>
                                        <p:cTn id="15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51"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2" restart="whenNotActive" fill="hold" evtFilter="cancelBubble" nodeType="interactiveSeq">
                <p:stCondLst>
                  <p:cond evt="onClick" delay="0">
                    <p:tgtEl>
                      <p:spTgt spid="2"/>
                    </p:tgtEl>
                  </p:cond>
                </p:stCondLst>
                <p:endSync evt="end" delay="0">
                  <p:rtn val="all"/>
                </p:endSync>
                <p:childTnLst>
                  <p:par>
                    <p:cTn id="153" fill="hold">
                      <p:stCondLst>
                        <p:cond delay="0"/>
                      </p:stCondLst>
                      <p:childTnLst>
                        <p:par>
                          <p:cTn id="154" fill="hold">
                            <p:stCondLst>
                              <p:cond delay="0"/>
                            </p:stCondLst>
                            <p:childTnLst>
                              <p:par>
                                <p:cTn id="155" presetID="12" presetClass="exit" presetSubtype="4" fill="hold" nodeType="clickEffect">
                                  <p:stCondLst>
                                    <p:cond delay="0"/>
                                  </p:stCondLst>
                                  <p:childTnLst>
                                    <p:animEffect transition="out" filter="slide(fromBottom)">
                                      <p:cBhvr>
                                        <p:cTn id="156" dur="1000"/>
                                        <p:tgtEl>
                                          <p:spTgt spid="2"/>
                                        </p:tgtEl>
                                      </p:cBhvr>
                                    </p:animEffect>
                                    <p:set>
                                      <p:cBhvr>
                                        <p:cTn id="157"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58" restart="whenNotActive" fill="hold" evtFilter="cancelBubble" nodeType="interactiveSeq">
                <p:stCondLst>
                  <p:cond evt="onClick" delay="0">
                    <p:tgtEl>
                      <p:spTgt spid="14348"/>
                    </p:tgtEl>
                  </p:cond>
                </p:stCondLst>
                <p:endSync evt="end" delay="0">
                  <p:rtn val="all"/>
                </p:endSync>
                <p:childTnLst>
                  <p:par>
                    <p:cTn id="159" fill="hold">
                      <p:stCondLst>
                        <p:cond delay="0"/>
                      </p:stCondLst>
                      <p:childTnLst>
                        <p:par>
                          <p:cTn id="160" fill="hold">
                            <p:stCondLst>
                              <p:cond delay="0"/>
                            </p:stCondLst>
                            <p:childTnLst>
                              <p:par>
                                <p:cTn id="161" presetID="12" presetClass="exit" presetSubtype="4" fill="hold" grpId="1" nodeType="clickEffect">
                                  <p:stCondLst>
                                    <p:cond delay="0"/>
                                  </p:stCondLst>
                                  <p:childTnLst>
                                    <p:animEffect transition="out" filter="slide(fromBottom)">
                                      <p:cBhvr>
                                        <p:cTn id="162" dur="1000"/>
                                        <p:tgtEl>
                                          <p:spTgt spid="14348"/>
                                        </p:tgtEl>
                                      </p:cBhvr>
                                    </p:animEffect>
                                    <p:set>
                                      <p:cBhvr>
                                        <p:cTn id="163" dur="1" fill="hold">
                                          <p:stCondLst>
                                            <p:cond delay="999"/>
                                          </p:stCondLst>
                                        </p:cTn>
                                        <p:tgtEl>
                                          <p:spTgt spid="14348"/>
                                        </p:tgtEl>
                                        <p:attrNameLst>
                                          <p:attrName>style.visibility</p:attrName>
                                        </p:attrNameLst>
                                      </p:cBhvr>
                                      <p:to>
                                        <p:strVal val="hidden"/>
                                      </p:to>
                                    </p:set>
                                  </p:childTnLst>
                                </p:cTn>
                              </p:par>
                            </p:childTnLst>
                          </p:cTn>
                        </p:par>
                      </p:childTnLst>
                    </p:cTn>
                  </p:par>
                </p:childTnLst>
              </p:cTn>
              <p:nextCondLst>
                <p:cond evt="onClick" delay="0">
                  <p:tgtEl>
                    <p:spTgt spid="14348"/>
                  </p:tgtEl>
                </p:cond>
              </p:nextCondLst>
            </p:seq>
            <p:seq concurrent="1" nextAc="seek">
              <p:cTn id="164" restart="whenNotActive" fill="hold" evtFilter="cancelBubble" nodeType="interactiveSeq">
                <p:stCondLst>
                  <p:cond evt="onClick" delay="0">
                    <p:tgtEl>
                      <p:spTgt spid="3"/>
                    </p:tgtEl>
                  </p:cond>
                </p:stCondLst>
                <p:endSync evt="end" delay="0">
                  <p:rtn val="all"/>
                </p:endSync>
                <p:childTnLst>
                  <p:par>
                    <p:cTn id="165" fill="hold">
                      <p:stCondLst>
                        <p:cond delay="0"/>
                      </p:stCondLst>
                      <p:childTnLst>
                        <p:par>
                          <p:cTn id="166" fill="hold">
                            <p:stCondLst>
                              <p:cond delay="0"/>
                            </p:stCondLst>
                            <p:childTnLst>
                              <p:par>
                                <p:cTn id="167" presetID="5" presetClass="exit" presetSubtype="10" fill="hold" nodeType="clickEffect">
                                  <p:stCondLst>
                                    <p:cond delay="0"/>
                                  </p:stCondLst>
                                  <p:childTnLst>
                                    <p:animEffect transition="out" filter="checkerboard(across)">
                                      <p:cBhvr>
                                        <p:cTn id="168" dur="1000"/>
                                        <p:tgtEl>
                                          <p:spTgt spid="3"/>
                                        </p:tgtEl>
                                      </p:cBhvr>
                                    </p:animEffect>
                                    <p:set>
                                      <p:cBhvr>
                                        <p:cTn id="169"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0" restart="whenNotActive" fill="hold" evtFilter="cancelBubble" nodeType="interactiveSeq">
                <p:stCondLst>
                  <p:cond evt="onClick" delay="0">
                    <p:tgtEl>
                      <p:spTgt spid="14353"/>
                    </p:tgtEl>
                  </p:cond>
                </p:stCondLst>
                <p:endSync evt="end" delay="0">
                  <p:rtn val="all"/>
                </p:endSync>
                <p:childTnLst>
                  <p:par>
                    <p:cTn id="171" fill="hold">
                      <p:stCondLst>
                        <p:cond delay="0"/>
                      </p:stCondLst>
                      <p:childTnLst>
                        <p:par>
                          <p:cTn id="172" fill="hold">
                            <p:stCondLst>
                              <p:cond delay="0"/>
                            </p:stCondLst>
                            <p:childTnLst>
                              <p:par>
                                <p:cTn id="173" presetID="12" presetClass="exit" presetSubtype="4" fill="hold" grpId="1" nodeType="clickEffect">
                                  <p:stCondLst>
                                    <p:cond delay="0"/>
                                  </p:stCondLst>
                                  <p:childTnLst>
                                    <p:animEffect transition="out" filter="slide(fromBottom)">
                                      <p:cBhvr>
                                        <p:cTn id="174" dur="1000"/>
                                        <p:tgtEl>
                                          <p:spTgt spid="14353"/>
                                        </p:tgtEl>
                                      </p:cBhvr>
                                    </p:animEffect>
                                    <p:set>
                                      <p:cBhvr>
                                        <p:cTn id="175" dur="1" fill="hold">
                                          <p:stCondLst>
                                            <p:cond delay="999"/>
                                          </p:stCondLst>
                                        </p:cTn>
                                        <p:tgtEl>
                                          <p:spTgt spid="14353"/>
                                        </p:tgtEl>
                                        <p:attrNameLst>
                                          <p:attrName>style.visibility</p:attrName>
                                        </p:attrNameLst>
                                      </p:cBhvr>
                                      <p:to>
                                        <p:strVal val="hidden"/>
                                      </p:to>
                                    </p:set>
                                  </p:childTnLst>
                                </p:cTn>
                              </p:par>
                            </p:childTnLst>
                          </p:cTn>
                        </p:par>
                      </p:childTnLst>
                    </p:cTn>
                  </p:par>
                </p:childTnLst>
              </p:cTn>
              <p:nextCondLst>
                <p:cond evt="onClick" delay="0">
                  <p:tgtEl>
                    <p:spTgt spid="14353"/>
                  </p:tgtEl>
                </p:cond>
              </p:nextCondLst>
            </p:seq>
            <p:seq concurrent="1" nextAc="seek">
              <p:cTn id="176" restart="whenNotActive" fill="hold" evtFilter="cancelBubble" nodeType="interactiveSeq">
                <p:stCondLst>
                  <p:cond evt="onClick" delay="0">
                    <p:tgtEl>
                      <p:spTgt spid="4"/>
                    </p:tgtEl>
                  </p:cond>
                </p:stCondLst>
                <p:endSync evt="end" delay="0">
                  <p:rtn val="all"/>
                </p:endSync>
                <p:childTnLst>
                  <p:par>
                    <p:cTn id="177" fill="hold">
                      <p:stCondLst>
                        <p:cond delay="0"/>
                      </p:stCondLst>
                      <p:childTnLst>
                        <p:par>
                          <p:cTn id="178" fill="hold">
                            <p:stCondLst>
                              <p:cond delay="0"/>
                            </p:stCondLst>
                            <p:childTnLst>
                              <p:par>
                                <p:cTn id="179" presetID="3" presetClass="exit" presetSubtype="10" fill="hold" nodeType="clickEffect">
                                  <p:stCondLst>
                                    <p:cond delay="0"/>
                                  </p:stCondLst>
                                  <p:childTnLst>
                                    <p:animEffect transition="out" filter="blinds(horizontal)">
                                      <p:cBhvr>
                                        <p:cTn id="180" dur="1000"/>
                                        <p:tgtEl>
                                          <p:spTgt spid="4"/>
                                        </p:tgtEl>
                                      </p:cBhvr>
                                    </p:animEffect>
                                    <p:set>
                                      <p:cBhvr>
                                        <p:cTn id="181"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2" restart="whenNotActive" fill="hold" evtFilter="cancelBubble" nodeType="interactiveSeq">
                <p:stCondLst>
                  <p:cond evt="onClick" delay="0">
                    <p:tgtEl>
                      <p:spTgt spid="14358"/>
                    </p:tgtEl>
                  </p:cond>
                </p:stCondLst>
                <p:endSync evt="end" delay="0">
                  <p:rtn val="all"/>
                </p:endSync>
                <p:childTnLst>
                  <p:par>
                    <p:cTn id="183" fill="hold">
                      <p:stCondLst>
                        <p:cond delay="0"/>
                      </p:stCondLst>
                      <p:childTnLst>
                        <p:par>
                          <p:cTn id="184" fill="hold">
                            <p:stCondLst>
                              <p:cond delay="0"/>
                            </p:stCondLst>
                            <p:childTnLst>
                              <p:par>
                                <p:cTn id="185" presetID="12" presetClass="exit" presetSubtype="4" fill="hold" grpId="1" nodeType="clickEffect">
                                  <p:stCondLst>
                                    <p:cond delay="0"/>
                                  </p:stCondLst>
                                  <p:childTnLst>
                                    <p:animEffect transition="out" filter="slide(fromBottom)">
                                      <p:cBhvr>
                                        <p:cTn id="186" dur="1000"/>
                                        <p:tgtEl>
                                          <p:spTgt spid="14358"/>
                                        </p:tgtEl>
                                      </p:cBhvr>
                                    </p:animEffect>
                                    <p:set>
                                      <p:cBhvr>
                                        <p:cTn id="187" dur="1" fill="hold">
                                          <p:stCondLst>
                                            <p:cond delay="999"/>
                                          </p:stCondLst>
                                        </p:cTn>
                                        <p:tgtEl>
                                          <p:spTgt spid="14358"/>
                                        </p:tgtEl>
                                        <p:attrNameLst>
                                          <p:attrName>style.visibility</p:attrName>
                                        </p:attrNameLst>
                                      </p:cBhvr>
                                      <p:to>
                                        <p:strVal val="hidden"/>
                                      </p:to>
                                    </p:set>
                                  </p:childTnLst>
                                </p:cTn>
                              </p:par>
                            </p:childTnLst>
                          </p:cTn>
                        </p:par>
                      </p:childTnLst>
                    </p:cTn>
                  </p:par>
                </p:childTnLst>
              </p:cTn>
              <p:nextCondLst>
                <p:cond evt="onClick" delay="0">
                  <p:tgtEl>
                    <p:spTgt spid="14358"/>
                  </p:tgtEl>
                </p:cond>
              </p:nextCondLst>
            </p:seq>
            <p:seq concurrent="1" nextAc="seek">
              <p:cTn id="188" restart="whenNotActive" fill="hold" evtFilter="cancelBubble" nodeType="interactiveSeq">
                <p:stCondLst>
                  <p:cond evt="onClick" delay="0">
                    <p:tgtEl>
                      <p:spTgt spid="5"/>
                    </p:tgtEl>
                  </p:cond>
                </p:stCondLst>
                <p:endSync evt="end" delay="0">
                  <p:rtn val="all"/>
                </p:endSync>
                <p:childTnLst>
                  <p:par>
                    <p:cTn id="189" fill="hold">
                      <p:stCondLst>
                        <p:cond delay="0"/>
                      </p:stCondLst>
                      <p:childTnLst>
                        <p:par>
                          <p:cTn id="190" fill="hold">
                            <p:stCondLst>
                              <p:cond delay="0"/>
                            </p:stCondLst>
                            <p:childTnLst>
                              <p:par>
                                <p:cTn id="191" presetID="5" presetClass="exit" presetSubtype="10" fill="hold" nodeType="clickEffect">
                                  <p:stCondLst>
                                    <p:cond delay="0"/>
                                  </p:stCondLst>
                                  <p:childTnLst>
                                    <p:animEffect transition="out" filter="checkerboard(across)">
                                      <p:cBhvr>
                                        <p:cTn id="192" dur="1000"/>
                                        <p:tgtEl>
                                          <p:spTgt spid="5"/>
                                        </p:tgtEl>
                                      </p:cBhvr>
                                    </p:animEffect>
                                    <p:set>
                                      <p:cBhvr>
                                        <p:cTn id="193"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94" restart="whenNotActive" fill="hold" evtFilter="cancelBubble" nodeType="interactiveSeq">
                <p:stCondLst>
                  <p:cond evt="onClick" delay="0">
                    <p:tgtEl>
                      <p:spTgt spid="14363"/>
                    </p:tgtEl>
                  </p:cond>
                </p:stCondLst>
                <p:endSync evt="end" delay="0">
                  <p:rtn val="all"/>
                </p:endSync>
                <p:childTnLst>
                  <p:par>
                    <p:cTn id="195" fill="hold">
                      <p:stCondLst>
                        <p:cond delay="0"/>
                      </p:stCondLst>
                      <p:childTnLst>
                        <p:par>
                          <p:cTn id="196" fill="hold">
                            <p:stCondLst>
                              <p:cond delay="0"/>
                            </p:stCondLst>
                            <p:childTnLst>
                              <p:par>
                                <p:cTn id="197" presetID="12" presetClass="exit" presetSubtype="4" fill="hold" grpId="1" nodeType="clickEffect">
                                  <p:stCondLst>
                                    <p:cond delay="0"/>
                                  </p:stCondLst>
                                  <p:childTnLst>
                                    <p:animEffect transition="out" filter="slide(fromBottom)">
                                      <p:cBhvr>
                                        <p:cTn id="198" dur="1000"/>
                                        <p:tgtEl>
                                          <p:spTgt spid="14363"/>
                                        </p:tgtEl>
                                      </p:cBhvr>
                                    </p:animEffect>
                                    <p:set>
                                      <p:cBhvr>
                                        <p:cTn id="199" dur="1" fill="hold">
                                          <p:stCondLst>
                                            <p:cond delay="999"/>
                                          </p:stCondLst>
                                        </p:cTn>
                                        <p:tgtEl>
                                          <p:spTgt spid="14363"/>
                                        </p:tgtEl>
                                        <p:attrNameLst>
                                          <p:attrName>style.visibility</p:attrName>
                                        </p:attrNameLst>
                                      </p:cBhvr>
                                      <p:to>
                                        <p:strVal val="hidden"/>
                                      </p:to>
                                    </p:set>
                                  </p:childTnLst>
                                </p:cTn>
                              </p:par>
                            </p:childTnLst>
                          </p:cTn>
                        </p:par>
                      </p:childTnLst>
                    </p:cTn>
                  </p:par>
                </p:childTnLst>
              </p:cTn>
              <p:nextCondLst>
                <p:cond evt="onClick" delay="0">
                  <p:tgtEl>
                    <p:spTgt spid="14363"/>
                  </p:tgtEl>
                </p:cond>
              </p:nextCondLst>
            </p:seq>
            <p:seq concurrent="1" nextAc="seek">
              <p:cTn id="200" restart="whenNotActive" fill="hold" evtFilter="cancelBubble" nodeType="interactiveSeq">
                <p:stCondLst>
                  <p:cond evt="onClick" delay="0">
                    <p:tgtEl>
                      <p:spTgt spid="6"/>
                    </p:tgtEl>
                  </p:cond>
                </p:stCondLst>
                <p:endSync evt="end" delay="0">
                  <p:rtn val="all"/>
                </p:endSync>
                <p:childTnLst>
                  <p:par>
                    <p:cTn id="201" fill="hold">
                      <p:stCondLst>
                        <p:cond delay="0"/>
                      </p:stCondLst>
                      <p:childTnLst>
                        <p:par>
                          <p:cTn id="202" fill="hold">
                            <p:stCondLst>
                              <p:cond delay="0"/>
                            </p:stCondLst>
                            <p:childTnLst>
                              <p:par>
                                <p:cTn id="203" presetID="6" presetClass="exit" presetSubtype="16" fill="hold" nodeType="clickEffect">
                                  <p:stCondLst>
                                    <p:cond delay="0"/>
                                  </p:stCondLst>
                                  <p:childTnLst>
                                    <p:animEffect transition="out" filter="circle(in)">
                                      <p:cBhvr>
                                        <p:cTn id="204" dur="1000"/>
                                        <p:tgtEl>
                                          <p:spTgt spid="6"/>
                                        </p:tgtEl>
                                      </p:cBhvr>
                                    </p:animEffect>
                                    <p:set>
                                      <p:cBhvr>
                                        <p:cTn id="20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6" restart="whenNotActive" fill="hold" evtFilter="cancelBubble" nodeType="interactiveSeq">
                <p:stCondLst>
                  <p:cond evt="onClick" delay="0">
                    <p:tgtEl>
                      <p:spTgt spid="14368"/>
                    </p:tgtEl>
                  </p:cond>
                </p:stCondLst>
                <p:endSync evt="end" delay="0">
                  <p:rtn val="all"/>
                </p:endSync>
                <p:childTnLst>
                  <p:par>
                    <p:cTn id="207" fill="hold">
                      <p:stCondLst>
                        <p:cond delay="0"/>
                      </p:stCondLst>
                      <p:childTnLst>
                        <p:par>
                          <p:cTn id="208" fill="hold">
                            <p:stCondLst>
                              <p:cond delay="0"/>
                            </p:stCondLst>
                            <p:childTnLst>
                              <p:par>
                                <p:cTn id="209" presetID="12" presetClass="exit" presetSubtype="4" fill="hold" grpId="1" nodeType="clickEffect">
                                  <p:stCondLst>
                                    <p:cond delay="0"/>
                                  </p:stCondLst>
                                  <p:childTnLst>
                                    <p:animEffect transition="out" filter="slide(fromBottom)">
                                      <p:cBhvr>
                                        <p:cTn id="210" dur="1000"/>
                                        <p:tgtEl>
                                          <p:spTgt spid="14368"/>
                                        </p:tgtEl>
                                      </p:cBhvr>
                                    </p:animEffect>
                                    <p:set>
                                      <p:cBhvr>
                                        <p:cTn id="211" dur="1" fill="hold">
                                          <p:stCondLst>
                                            <p:cond delay="999"/>
                                          </p:stCondLst>
                                        </p:cTn>
                                        <p:tgtEl>
                                          <p:spTgt spid="14368"/>
                                        </p:tgtEl>
                                        <p:attrNameLst>
                                          <p:attrName>style.visibility</p:attrName>
                                        </p:attrNameLst>
                                      </p:cBhvr>
                                      <p:to>
                                        <p:strVal val="hidden"/>
                                      </p:to>
                                    </p:set>
                                  </p:childTnLst>
                                </p:cTn>
                              </p:par>
                            </p:childTnLst>
                          </p:cTn>
                        </p:par>
                      </p:childTnLst>
                    </p:cTn>
                  </p:par>
                </p:childTnLst>
              </p:cTn>
              <p:nextCondLst>
                <p:cond evt="onClick" delay="0">
                  <p:tgtEl>
                    <p:spTgt spid="14368"/>
                  </p:tgtEl>
                </p:cond>
              </p:nextCondLst>
            </p:seq>
            <p:seq concurrent="1" nextAc="seek">
              <p:cTn id="212" restart="whenNotActive" fill="hold" evtFilter="cancelBubble" nodeType="interactiveSeq">
                <p:stCondLst>
                  <p:cond evt="onClick" delay="0">
                    <p:tgtEl>
                      <p:spTgt spid="7"/>
                    </p:tgtEl>
                  </p:cond>
                </p:stCondLst>
                <p:endSync evt="end" delay="0">
                  <p:rtn val="all"/>
                </p:endSync>
                <p:childTnLst>
                  <p:par>
                    <p:cTn id="213" fill="hold">
                      <p:stCondLst>
                        <p:cond delay="0"/>
                      </p:stCondLst>
                      <p:childTnLst>
                        <p:par>
                          <p:cTn id="214" fill="hold">
                            <p:stCondLst>
                              <p:cond delay="0"/>
                            </p:stCondLst>
                            <p:childTnLst>
                              <p:par>
                                <p:cTn id="215" presetID="21" presetClass="exit" presetSubtype="4" fill="hold" nodeType="clickEffect">
                                  <p:stCondLst>
                                    <p:cond delay="0"/>
                                  </p:stCondLst>
                                  <p:childTnLst>
                                    <p:animEffect transition="out" filter="wheel(4)">
                                      <p:cBhvr>
                                        <p:cTn id="216" dur="1000"/>
                                        <p:tgtEl>
                                          <p:spTgt spid="7"/>
                                        </p:tgtEl>
                                      </p:cBhvr>
                                    </p:animEffect>
                                    <p:set>
                                      <p:cBhvr>
                                        <p:cTn id="21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8" restart="whenNotActive" fill="hold" evtFilter="cancelBubble" nodeType="interactiveSeq">
                <p:stCondLst>
                  <p:cond evt="onClick" delay="0">
                    <p:tgtEl>
                      <p:spTgt spid="14373"/>
                    </p:tgtEl>
                  </p:cond>
                </p:stCondLst>
                <p:endSync evt="end" delay="0">
                  <p:rtn val="all"/>
                </p:endSync>
                <p:childTnLst>
                  <p:par>
                    <p:cTn id="219" fill="hold">
                      <p:stCondLst>
                        <p:cond delay="0"/>
                      </p:stCondLst>
                      <p:childTnLst>
                        <p:par>
                          <p:cTn id="220" fill="hold">
                            <p:stCondLst>
                              <p:cond delay="0"/>
                            </p:stCondLst>
                            <p:childTnLst>
                              <p:par>
                                <p:cTn id="221" presetID="12" presetClass="exit" presetSubtype="4" fill="hold" grpId="1" nodeType="clickEffect">
                                  <p:stCondLst>
                                    <p:cond delay="0"/>
                                  </p:stCondLst>
                                  <p:childTnLst>
                                    <p:animEffect transition="out" filter="slide(fromBottom)">
                                      <p:cBhvr>
                                        <p:cTn id="222" dur="1000"/>
                                        <p:tgtEl>
                                          <p:spTgt spid="14373"/>
                                        </p:tgtEl>
                                      </p:cBhvr>
                                    </p:animEffect>
                                    <p:set>
                                      <p:cBhvr>
                                        <p:cTn id="223" dur="1" fill="hold">
                                          <p:stCondLst>
                                            <p:cond delay="999"/>
                                          </p:stCondLst>
                                        </p:cTn>
                                        <p:tgtEl>
                                          <p:spTgt spid="14373"/>
                                        </p:tgtEl>
                                        <p:attrNameLst>
                                          <p:attrName>style.visibility</p:attrName>
                                        </p:attrNameLst>
                                      </p:cBhvr>
                                      <p:to>
                                        <p:strVal val="hidden"/>
                                      </p:to>
                                    </p:set>
                                  </p:childTnLst>
                                </p:cTn>
                              </p:par>
                            </p:childTnLst>
                          </p:cTn>
                        </p:par>
                      </p:childTnLst>
                    </p:cTn>
                  </p:par>
                </p:childTnLst>
              </p:cTn>
              <p:nextCondLst>
                <p:cond evt="onClick" delay="0">
                  <p:tgtEl>
                    <p:spTgt spid="14373"/>
                  </p:tgtEl>
                </p:cond>
              </p:nextCondLst>
            </p:seq>
            <p:seq concurrent="1" nextAc="seek">
              <p:cTn id="224" restart="whenNotActive" fill="hold" evtFilter="cancelBubble" nodeType="interactiveSeq">
                <p:stCondLst>
                  <p:cond evt="onClick" delay="0">
                    <p:tgtEl>
                      <p:spTgt spid="8"/>
                    </p:tgtEl>
                  </p:cond>
                </p:stCondLst>
                <p:endSync evt="end" delay="0">
                  <p:rtn val="all"/>
                </p:endSync>
                <p:childTnLst>
                  <p:par>
                    <p:cTn id="225" fill="hold">
                      <p:stCondLst>
                        <p:cond delay="0"/>
                      </p:stCondLst>
                      <p:childTnLst>
                        <p:par>
                          <p:cTn id="226" fill="hold">
                            <p:stCondLst>
                              <p:cond delay="0"/>
                            </p:stCondLst>
                            <p:childTnLst>
                              <p:par>
                                <p:cTn id="227" presetID="13" presetClass="exit" presetSubtype="16" fill="hold" nodeType="clickEffect">
                                  <p:stCondLst>
                                    <p:cond delay="0"/>
                                  </p:stCondLst>
                                  <p:childTnLst>
                                    <p:animEffect transition="out" filter="plus(in)">
                                      <p:cBhvr>
                                        <p:cTn id="228" dur="1000"/>
                                        <p:tgtEl>
                                          <p:spTgt spid="8"/>
                                        </p:tgtEl>
                                      </p:cBhvr>
                                    </p:animEffect>
                                    <p:set>
                                      <p:cBhvr>
                                        <p:cTn id="22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30" restart="whenNotActive" fill="hold" evtFilter="cancelBubble" nodeType="interactiveSeq">
                <p:stCondLst>
                  <p:cond evt="onClick" delay="0">
                    <p:tgtEl>
                      <p:spTgt spid="14378"/>
                    </p:tgtEl>
                  </p:cond>
                </p:stCondLst>
                <p:endSync evt="end" delay="0">
                  <p:rtn val="all"/>
                </p:endSync>
                <p:childTnLst>
                  <p:par>
                    <p:cTn id="231" fill="hold">
                      <p:stCondLst>
                        <p:cond delay="0"/>
                      </p:stCondLst>
                      <p:childTnLst>
                        <p:par>
                          <p:cTn id="232" fill="hold">
                            <p:stCondLst>
                              <p:cond delay="0"/>
                            </p:stCondLst>
                            <p:childTnLst>
                              <p:par>
                                <p:cTn id="233" presetID="12" presetClass="exit" presetSubtype="4" fill="hold" grpId="1" nodeType="clickEffect">
                                  <p:stCondLst>
                                    <p:cond delay="0"/>
                                  </p:stCondLst>
                                  <p:childTnLst>
                                    <p:animEffect transition="out" filter="slide(fromBottom)">
                                      <p:cBhvr>
                                        <p:cTn id="234" dur="1000"/>
                                        <p:tgtEl>
                                          <p:spTgt spid="14378"/>
                                        </p:tgtEl>
                                      </p:cBhvr>
                                    </p:animEffect>
                                    <p:set>
                                      <p:cBhvr>
                                        <p:cTn id="235" dur="1" fill="hold">
                                          <p:stCondLst>
                                            <p:cond delay="999"/>
                                          </p:stCondLst>
                                        </p:cTn>
                                        <p:tgtEl>
                                          <p:spTgt spid="14378"/>
                                        </p:tgtEl>
                                        <p:attrNameLst>
                                          <p:attrName>style.visibility</p:attrName>
                                        </p:attrNameLst>
                                      </p:cBhvr>
                                      <p:to>
                                        <p:strVal val="hidden"/>
                                      </p:to>
                                    </p:set>
                                  </p:childTnLst>
                                </p:cTn>
                              </p:par>
                            </p:childTnLst>
                          </p:cTn>
                        </p:par>
                      </p:childTnLst>
                    </p:cTn>
                  </p:par>
                </p:childTnLst>
              </p:cTn>
              <p:nextCondLst>
                <p:cond evt="onClick" delay="0">
                  <p:tgtEl>
                    <p:spTgt spid="14378"/>
                  </p:tgtEl>
                </p:cond>
              </p:nextCondLst>
            </p:seq>
            <p:seq concurrent="1" nextAc="seek">
              <p:cTn id="236" restart="whenNotActive" fill="hold" evtFilter="cancelBubble" nodeType="interactiveSeq">
                <p:stCondLst>
                  <p:cond evt="onClick" delay="0">
                    <p:tgtEl>
                      <p:spTgt spid="14383"/>
                    </p:tgtEl>
                  </p:cond>
                </p:stCondLst>
                <p:endSync evt="end" delay="0">
                  <p:rtn val="all"/>
                </p:endSync>
                <p:childTnLst>
                  <p:par>
                    <p:cTn id="237" fill="hold">
                      <p:stCondLst>
                        <p:cond delay="0"/>
                      </p:stCondLst>
                      <p:childTnLst>
                        <p:par>
                          <p:cTn id="238" fill="hold">
                            <p:stCondLst>
                              <p:cond delay="0"/>
                            </p:stCondLst>
                            <p:childTnLst>
                              <p:par>
                                <p:cTn id="239" presetID="12" presetClass="exit" presetSubtype="4" fill="hold" grpId="1" nodeType="clickEffect">
                                  <p:stCondLst>
                                    <p:cond delay="0"/>
                                  </p:stCondLst>
                                  <p:childTnLst>
                                    <p:animEffect transition="out" filter="slide(fromBottom)">
                                      <p:cBhvr>
                                        <p:cTn id="240" dur="1000"/>
                                        <p:tgtEl>
                                          <p:spTgt spid="14383"/>
                                        </p:tgtEl>
                                      </p:cBhvr>
                                    </p:animEffect>
                                    <p:set>
                                      <p:cBhvr>
                                        <p:cTn id="241" dur="1" fill="hold">
                                          <p:stCondLst>
                                            <p:cond delay="999"/>
                                          </p:stCondLst>
                                        </p:cTn>
                                        <p:tgtEl>
                                          <p:spTgt spid="14383"/>
                                        </p:tgtEl>
                                        <p:attrNameLst>
                                          <p:attrName>style.visibility</p:attrName>
                                        </p:attrNameLst>
                                      </p:cBhvr>
                                      <p:to>
                                        <p:strVal val="hidden"/>
                                      </p:to>
                                    </p:set>
                                  </p:childTnLst>
                                </p:cTn>
                              </p:par>
                            </p:childTnLst>
                          </p:cTn>
                        </p:par>
                      </p:childTnLst>
                    </p:cTn>
                  </p:par>
                </p:childTnLst>
              </p:cTn>
              <p:nextCondLst>
                <p:cond evt="onClick" delay="0">
                  <p:tgtEl>
                    <p:spTgt spid="14383"/>
                  </p:tgtEl>
                </p:cond>
              </p:nextCondLst>
            </p:seq>
            <p:seq concurrent="1" nextAc="seek">
              <p:cTn id="242" restart="whenNotActive" fill="hold" evtFilter="cancelBubble" nodeType="interactiveSeq">
                <p:stCondLst>
                  <p:cond evt="onClick" delay="0">
                    <p:tgtEl>
                      <p:spTgt spid="9"/>
                    </p:tgtEl>
                  </p:cond>
                </p:stCondLst>
                <p:endSync evt="end" delay="0">
                  <p:rtn val="all"/>
                </p:endSync>
                <p:childTnLst>
                  <p:par>
                    <p:cTn id="243" fill="hold">
                      <p:stCondLst>
                        <p:cond delay="0"/>
                      </p:stCondLst>
                      <p:childTnLst>
                        <p:par>
                          <p:cTn id="244" fill="hold">
                            <p:stCondLst>
                              <p:cond delay="0"/>
                            </p:stCondLst>
                            <p:childTnLst>
                              <p:par>
                                <p:cTn id="245" presetID="22" presetClass="exit" presetSubtype="4" fill="hold" nodeType="clickEffect">
                                  <p:stCondLst>
                                    <p:cond delay="0"/>
                                  </p:stCondLst>
                                  <p:childTnLst>
                                    <p:animEffect transition="out" filter="wipe(down)">
                                      <p:cBhvr>
                                        <p:cTn id="246" dur="1000"/>
                                        <p:tgtEl>
                                          <p:spTgt spid="9"/>
                                        </p:tgtEl>
                                      </p:cBhvr>
                                    </p:animEffect>
                                    <p:set>
                                      <p:cBhvr>
                                        <p:cTn id="247"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4339" grpId="0"/>
      <p:bldP spid="14340" grpId="0" animBg="1"/>
      <p:bldP spid="14341" grpId="0" animBg="1"/>
      <p:bldP spid="14342" grpId="0" animBg="1"/>
      <p:bldP spid="14343" grpId="0" animBg="1"/>
      <p:bldP spid="14344" grpId="0" animBg="1"/>
      <p:bldP spid="14345" grpId="0" animBg="1"/>
      <p:bldP spid="14346" grpId="0" animBg="1"/>
      <p:bldP spid="14347" grpId="0" animBg="1"/>
      <p:bldP spid="14348" grpId="0" animBg="1"/>
      <p:bldP spid="14348" grpId="1" animBg="1"/>
      <p:bldP spid="14353" grpId="0" animBg="1"/>
      <p:bldP spid="14353" grpId="1" animBg="1"/>
      <p:bldP spid="14358" grpId="0" animBg="1"/>
      <p:bldP spid="14358" grpId="1" animBg="1"/>
      <p:bldP spid="14363" grpId="0" animBg="1"/>
      <p:bldP spid="14363" grpId="1" animBg="1"/>
      <p:bldP spid="14368" grpId="0" animBg="1"/>
      <p:bldP spid="14368" grpId="1" animBg="1"/>
      <p:bldP spid="14373" grpId="0" animBg="1"/>
      <p:bldP spid="14373" grpId="1" animBg="1"/>
      <p:bldP spid="14378" grpId="0" animBg="1"/>
      <p:bldP spid="14378" grpId="1" animBg="1"/>
      <p:bldP spid="14383" grpId="0" animBg="1"/>
      <p:bldP spid="1438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2569225"/>
            <a:ext cx="5369925" cy="841800"/>
          </a:xfrm>
        </p:spPr>
        <p:txBody>
          <a:bodyPr/>
          <a:lstStyle/>
          <a:p>
            <a:pPr>
              <a:lnSpc>
                <a:spcPct val="150000"/>
              </a:lnSpc>
              <a:buFontTx/>
              <a:buChar char="-"/>
            </a:pPr>
            <a:r>
              <a:rPr lang="en-US" sz="3600" b="1" dirty="0" err="1">
                <a:latin typeface="Times New Roman" panose="02020603050405020304" pitchFamily="18" charset="0"/>
                <a:cs typeface="Times New Roman" panose="02020603050405020304" pitchFamily="18" charset="0"/>
              </a:rPr>
              <a:t>Bảng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2</a:t>
            </a:r>
          </a:p>
          <a:p>
            <a:pPr>
              <a:lnSpc>
                <a:spcPct val="150000"/>
              </a:lnSpc>
              <a:buFontTx/>
              <a:buChar char="-"/>
            </a:pPr>
            <a:r>
              <a:rPr lang="en-US" sz="3600" b="1" dirty="0" err="1">
                <a:solidFill>
                  <a:schemeClr val="accent6">
                    <a:lumMod val="75000"/>
                  </a:schemeClr>
                </a:solidFill>
                <a:latin typeface="Times New Roman" panose="02020603050405020304" pitchFamily="18" charset="0"/>
                <a:cs typeface="Times New Roman" panose="02020603050405020304" pitchFamily="18" charset="0"/>
              </a:rPr>
              <a:t>Bảng</a:t>
            </a:r>
            <a:r>
              <a:rPr lang="en-US" sz="3600" b="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6">
                    <a:lumMod val="75000"/>
                  </a:schemeClr>
                </a:solidFill>
                <a:latin typeface="Times New Roman" panose="02020603050405020304" pitchFamily="18" charset="0"/>
                <a:cs typeface="Times New Roman" panose="02020603050405020304" pitchFamily="18" charset="0"/>
              </a:rPr>
              <a:t> 3</a:t>
            </a:r>
          </a:p>
          <a:p>
            <a:pPr>
              <a:lnSpc>
                <a:spcPct val="150000"/>
              </a:lnSpc>
              <a:buFontTx/>
              <a:buChar char="-"/>
            </a:pPr>
            <a:r>
              <a:rPr lang="en-US" sz="3600" b="1" dirty="0" err="1">
                <a:solidFill>
                  <a:schemeClr val="accent5">
                    <a:lumMod val="75000"/>
                  </a:schemeClr>
                </a:solidFill>
                <a:latin typeface="Times New Roman" panose="02020603050405020304" pitchFamily="18" charset="0"/>
                <a:cs typeface="Times New Roman" panose="02020603050405020304" pitchFamily="18" charset="0"/>
              </a:rPr>
              <a:t>Bảng</a:t>
            </a:r>
            <a:r>
              <a:rPr lang="en-US" sz="3600" b="1" dirty="0">
                <a:solidFill>
                  <a:schemeClr val="accent5">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5">
                    <a:lumMod val="75000"/>
                  </a:schemeClr>
                </a:solidFill>
                <a:latin typeface="Times New Roman" panose="02020603050405020304" pitchFamily="18" charset="0"/>
                <a:cs typeface="Times New Roman" panose="02020603050405020304" pitchFamily="18" charset="0"/>
              </a:rPr>
              <a:t> 4</a:t>
            </a:r>
          </a:p>
          <a:p>
            <a:pPr>
              <a:lnSpc>
                <a:spcPct val="150000"/>
              </a:lnSpc>
              <a:buFontTx/>
              <a:buChar char="-"/>
            </a:pPr>
            <a:r>
              <a:rPr lang="en-US" sz="3600" b="1" dirty="0" err="1">
                <a:solidFill>
                  <a:schemeClr val="tx1">
                    <a:lumMod val="75000"/>
                  </a:schemeClr>
                </a:solidFill>
                <a:latin typeface="Times New Roman" panose="02020603050405020304" pitchFamily="18" charset="0"/>
                <a:cs typeface="Times New Roman" panose="02020603050405020304" pitchFamily="18" charset="0"/>
              </a:rPr>
              <a:t>Bảng</a:t>
            </a:r>
            <a:r>
              <a:rPr lang="en-US" sz="3600" b="1" dirty="0">
                <a:solidFill>
                  <a:schemeClr val="tx1">
                    <a:lumMod val="75000"/>
                  </a:schemeClr>
                </a:solidFill>
                <a:latin typeface="Times New Roman" panose="02020603050405020304" pitchFamily="18" charset="0"/>
                <a:cs typeface="Times New Roman" panose="02020603050405020304" pitchFamily="18" charset="0"/>
              </a:rPr>
              <a:t> </a:t>
            </a:r>
            <a:r>
              <a:rPr lang="en-US" sz="3600" b="1" dirty="0" err="1">
                <a:solidFill>
                  <a:schemeClr val="tx1">
                    <a:lumMod val="75000"/>
                  </a:schemeClr>
                </a:solidFill>
                <a:latin typeface="Times New Roman" panose="02020603050405020304" pitchFamily="18" charset="0"/>
                <a:cs typeface="Times New Roman" panose="02020603050405020304" pitchFamily="18" charset="0"/>
              </a:rPr>
              <a:t>nhân</a:t>
            </a:r>
            <a:r>
              <a:rPr lang="en-US" sz="3600" b="1" dirty="0">
                <a:solidFill>
                  <a:schemeClr val="tx1">
                    <a:lumMod val="75000"/>
                  </a:schemeClr>
                </a:solidFill>
                <a:latin typeface="Times New Roman" panose="02020603050405020304" pitchFamily="18" charset="0"/>
                <a:cs typeface="Times New Roman" panose="02020603050405020304" pitchFamily="18" charset="0"/>
              </a:rPr>
              <a:t> 5</a:t>
            </a:r>
          </a:p>
          <a:p>
            <a:pPr>
              <a:lnSpc>
                <a:spcPct val="150000"/>
              </a:lnSpc>
              <a:buFontTx/>
              <a:buChar char="-"/>
            </a:pPr>
            <a:r>
              <a:rPr lang="en-US" sz="3600" b="1" dirty="0" err="1">
                <a:solidFill>
                  <a:schemeClr val="accent4">
                    <a:lumMod val="60000"/>
                    <a:lumOff val="40000"/>
                  </a:schemeClr>
                </a:solidFill>
                <a:latin typeface="Times New Roman" panose="02020603050405020304" pitchFamily="18" charset="0"/>
                <a:cs typeface="Times New Roman" panose="02020603050405020304" pitchFamily="18" charset="0"/>
              </a:rPr>
              <a:t>Bảng</a:t>
            </a:r>
            <a:r>
              <a:rPr lang="en-US" sz="36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60000"/>
                    <a:lumOff val="40000"/>
                  </a:schemeClr>
                </a:solidFill>
                <a:latin typeface="Times New Roman" panose="02020603050405020304" pitchFamily="18" charset="0"/>
                <a:cs typeface="Times New Roman" panose="02020603050405020304" pitchFamily="18" charset="0"/>
              </a:rPr>
              <a:t>nhân</a:t>
            </a:r>
            <a:r>
              <a:rPr lang="en-US" sz="3600" b="1" dirty="0">
                <a:solidFill>
                  <a:schemeClr val="accent4">
                    <a:lumMod val="60000"/>
                    <a:lumOff val="40000"/>
                  </a:schemeClr>
                </a:solidFill>
                <a:latin typeface="Times New Roman" panose="02020603050405020304" pitchFamily="18" charset="0"/>
                <a:cs typeface="Times New Roman" panose="02020603050405020304" pitchFamily="18" charset="0"/>
              </a:rPr>
              <a:t> 6</a:t>
            </a:r>
          </a:p>
        </p:txBody>
      </p:sp>
      <p:sp>
        <p:nvSpPr>
          <p:cNvPr id="4" name="Title 3"/>
          <p:cNvSpPr>
            <a:spLocks noGrp="1"/>
          </p:cNvSpPr>
          <p:nvPr>
            <p:ph type="title" idx="2"/>
          </p:nvPr>
        </p:nvSpPr>
        <p:spPr>
          <a:xfrm>
            <a:off x="152400" y="-1009650"/>
            <a:ext cx="9144000" cy="2802775"/>
          </a:xfrm>
        </p:spPr>
        <p:txBody>
          <a:bodyPr/>
          <a:lstStyle/>
          <a:p>
            <a:r>
              <a:rPr lang="en-US" sz="4000" b="1" dirty="0" err="1">
                <a:latin typeface="Times New Roman" panose="02020603050405020304" pitchFamily="18" charset="0"/>
                <a:cs typeface="Times New Roman" panose="02020603050405020304" pitchFamily="18" charset="0"/>
              </a:rPr>
              <a:t>Chúng</a:t>
            </a:r>
            <a:r>
              <a:rPr lang="en-US" sz="4000" b="1" dirty="0">
                <a:latin typeface="Times New Roman" panose="02020603050405020304" pitchFamily="18" charset="0"/>
                <a:cs typeface="Times New Roman" panose="02020603050405020304" pitchFamily="18" charset="0"/>
              </a:rPr>
              <a:t> ta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ctrTitle"/>
          </p:nvPr>
        </p:nvSpPr>
        <p:spPr>
          <a:xfrm>
            <a:off x="381000" y="1047750"/>
            <a:ext cx="4894118" cy="296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6600" dirty="0">
                <a:solidFill>
                  <a:srgbClr val="6666BC"/>
                </a:solidFill>
                <a:latin typeface="Times New Roman" panose="02020603050405020304" pitchFamily="18" charset="0"/>
                <a:ea typeface="Segoe UI Black" panose="020B0A02040204020203" pitchFamily="34" charset="0"/>
                <a:cs typeface="Times New Roman" panose="02020603050405020304" pitchFamily="18" charset="0"/>
              </a:rPr>
              <a:t>Bảng nhân 7</a:t>
            </a:r>
            <a:endParaRPr sz="6600" dirty="0">
              <a:solidFill>
                <a:srgbClr val="47C5A3"/>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143" name="Google Shape;143;p28"/>
          <p:cNvPicPr preferRelativeResize="0"/>
          <p:nvPr/>
        </p:nvPicPr>
        <p:blipFill>
          <a:blip r:embed="rId3"/>
          <a:stretch>
            <a:fillRect/>
          </a:stretch>
        </p:blipFill>
        <p:spPr>
          <a:xfrm flipH="1">
            <a:off x="4724400" y="673773"/>
            <a:ext cx="4395603" cy="4336377"/>
          </a:xfrm>
          <a:prstGeom prst="rect">
            <a:avLst/>
          </a:prstGeom>
          <a:noFill/>
          <a:ln>
            <a:noFill/>
          </a:ln>
        </p:spPr>
      </p:pic>
      <p:sp>
        <p:nvSpPr>
          <p:cNvPr id="7" name="Google Shape;141;p28"/>
          <p:cNvSpPr txBox="1"/>
          <p:nvPr/>
        </p:nvSpPr>
        <p:spPr>
          <a:xfrm>
            <a:off x="2362200" y="57150"/>
            <a:ext cx="4267200" cy="160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200"/>
              <a:buFont typeface="Londrina Solid" panose="00000500000000000000"/>
              <a:buNone/>
              <a:defRPr sz="8000" b="1"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ctr" rtl="0">
              <a:lnSpc>
                <a:spcPct val="100000"/>
              </a:lnSpc>
              <a:spcBef>
                <a:spcPts val="0"/>
              </a:spcBef>
              <a:spcAft>
                <a:spcPts val="0"/>
              </a:spcAft>
              <a:buClr>
                <a:schemeClr val="dk1"/>
              </a:buClr>
              <a:buSzPts val="5200"/>
              <a:buFont typeface="Londrina Solid" panose="00000500000000000000"/>
              <a:buNone/>
              <a:defRPr sz="5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2pPr>
            <a:lvl3pPr marR="0" lvl="2" algn="ctr" rtl="0">
              <a:lnSpc>
                <a:spcPct val="100000"/>
              </a:lnSpc>
              <a:spcBef>
                <a:spcPts val="0"/>
              </a:spcBef>
              <a:spcAft>
                <a:spcPts val="0"/>
              </a:spcAft>
              <a:buClr>
                <a:schemeClr val="dk1"/>
              </a:buClr>
              <a:buSzPts val="5200"/>
              <a:buFont typeface="Londrina Solid" panose="00000500000000000000"/>
              <a:buNone/>
              <a:defRPr sz="5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3pPr>
            <a:lvl4pPr marR="0" lvl="3" algn="ctr" rtl="0">
              <a:lnSpc>
                <a:spcPct val="100000"/>
              </a:lnSpc>
              <a:spcBef>
                <a:spcPts val="0"/>
              </a:spcBef>
              <a:spcAft>
                <a:spcPts val="0"/>
              </a:spcAft>
              <a:buClr>
                <a:schemeClr val="dk1"/>
              </a:buClr>
              <a:buSzPts val="5200"/>
              <a:buFont typeface="Londrina Solid" panose="00000500000000000000"/>
              <a:buNone/>
              <a:defRPr sz="5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4pPr>
            <a:lvl5pPr marR="0" lvl="4" algn="ctr" rtl="0">
              <a:lnSpc>
                <a:spcPct val="100000"/>
              </a:lnSpc>
              <a:spcBef>
                <a:spcPts val="0"/>
              </a:spcBef>
              <a:spcAft>
                <a:spcPts val="0"/>
              </a:spcAft>
              <a:buClr>
                <a:schemeClr val="dk1"/>
              </a:buClr>
              <a:buSzPts val="5200"/>
              <a:buFont typeface="Londrina Solid" panose="00000500000000000000"/>
              <a:buNone/>
              <a:defRPr sz="5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5pPr>
            <a:lvl6pPr marR="0" lvl="5" algn="ctr" rtl="0">
              <a:lnSpc>
                <a:spcPct val="100000"/>
              </a:lnSpc>
              <a:spcBef>
                <a:spcPts val="0"/>
              </a:spcBef>
              <a:spcAft>
                <a:spcPts val="0"/>
              </a:spcAft>
              <a:buClr>
                <a:schemeClr val="dk1"/>
              </a:buClr>
              <a:buSzPts val="5200"/>
              <a:buFont typeface="Londrina Solid" panose="00000500000000000000"/>
              <a:buNone/>
              <a:defRPr sz="5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6pPr>
            <a:lvl7pPr marR="0" lvl="6" algn="ctr" rtl="0">
              <a:lnSpc>
                <a:spcPct val="100000"/>
              </a:lnSpc>
              <a:spcBef>
                <a:spcPts val="0"/>
              </a:spcBef>
              <a:spcAft>
                <a:spcPts val="0"/>
              </a:spcAft>
              <a:buClr>
                <a:schemeClr val="dk1"/>
              </a:buClr>
              <a:buSzPts val="5200"/>
              <a:buFont typeface="Londrina Solid" panose="00000500000000000000"/>
              <a:buNone/>
              <a:defRPr sz="5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7pPr>
            <a:lvl8pPr marR="0" lvl="7" algn="ctr" rtl="0">
              <a:lnSpc>
                <a:spcPct val="100000"/>
              </a:lnSpc>
              <a:spcBef>
                <a:spcPts val="0"/>
              </a:spcBef>
              <a:spcAft>
                <a:spcPts val="0"/>
              </a:spcAft>
              <a:buClr>
                <a:schemeClr val="dk1"/>
              </a:buClr>
              <a:buSzPts val="5200"/>
              <a:buFont typeface="Londrina Solid" panose="00000500000000000000"/>
              <a:buNone/>
              <a:defRPr sz="5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8pPr>
            <a:lvl9pPr marR="0" lvl="8" algn="ctr" rtl="0">
              <a:lnSpc>
                <a:spcPct val="100000"/>
              </a:lnSpc>
              <a:spcBef>
                <a:spcPts val="0"/>
              </a:spcBef>
              <a:spcAft>
                <a:spcPts val="0"/>
              </a:spcAft>
              <a:buClr>
                <a:schemeClr val="dk1"/>
              </a:buClr>
              <a:buSzPts val="5200"/>
              <a:buFont typeface="Londrina Solid" panose="00000500000000000000"/>
              <a:buNone/>
              <a:defRPr sz="52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9pPr>
          </a:lstStyle>
          <a:p>
            <a:r>
              <a:rPr lang="en-US" dirty="0" err="1">
                <a:solidFill>
                  <a:schemeClr val="accent3"/>
                </a:solidFill>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endParaRPr lang="en-US" sz="6600" dirty="0">
              <a:solidFill>
                <a:srgbClr val="47C5A3"/>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40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1250" fill="hold"/>
                                        <p:tgtEl>
                                          <p:spTgt spid="141"/>
                                        </p:tgtEl>
                                        <p:attrNameLst>
                                          <p:attrName>ppt_x</p:attrName>
                                        </p:attrNameLst>
                                      </p:cBhvr>
                                      <p:tavLst>
                                        <p:tav tm="0">
                                          <p:val>
                                            <p:strVal val="0-#ppt_w/2"/>
                                          </p:val>
                                        </p:tav>
                                        <p:tav tm="100000">
                                          <p:val>
                                            <p:strVal val="#ppt_x"/>
                                          </p:val>
                                        </p:tav>
                                      </p:tavLst>
                                    </p:anim>
                                    <p:anim calcmode="lin" valueType="num">
                                      <p:cBhvr additive="base">
                                        <p:cTn id="12" dur="125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14350"/>
            <a:ext cx="7239000" cy="667200"/>
          </a:xfrm>
        </p:spPr>
        <p:txBody>
          <a:bodyPr/>
          <a:lstStyle/>
          <a:p>
            <a:pPr>
              <a:lnSpc>
                <a:spcPct val="150000"/>
              </a:lnSpc>
            </a:pP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tháng</a:t>
            </a:r>
            <a:r>
              <a:rPr lang="en-US" sz="3200" b="1" dirty="0">
                <a:latin typeface="Times New Roman" panose="02020603050405020304" pitchFamily="18" charset="0"/>
                <a:cs typeface="Times New Roman" panose="02020603050405020304" pitchFamily="18" charset="0"/>
              </a:rPr>
              <a:t> 11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2021</a:t>
            </a:r>
          </a:p>
          <a:p>
            <a:pPr>
              <a:lnSpc>
                <a:spcPct val="150000"/>
              </a:lnSpc>
            </a:pP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05000" y="902280"/>
            <a:ext cx="4572000" cy="1654748"/>
          </a:xfrm>
          <a:prstGeom prst="rect">
            <a:avLst/>
          </a:prstGeom>
          <a:noFill/>
        </p:spPr>
        <p:txBody>
          <a:bodyPr wrap="square">
            <a:spAutoFit/>
          </a:bodyPr>
          <a:lstStyle/>
          <a:p>
            <a:pPr marL="457200" marR="0" lvl="0" indent="-330200" algn="l" defTabSz="914400" rtl="0" eaLnBrk="1" fontAlgn="auto" latinLnBrk="0" hangingPunct="1">
              <a:lnSpc>
                <a:spcPct val="150000"/>
              </a:lnSpc>
              <a:spcBef>
                <a:spcPts val="0"/>
              </a:spcBef>
              <a:spcAft>
                <a:spcPts val="0"/>
              </a:spcAft>
              <a:buClr>
                <a:srgbClr val="4D4D95"/>
              </a:buClr>
              <a:buSzPts val="2800"/>
              <a:buFont typeface="Quicksand"/>
              <a:buNone/>
              <a:defRPr/>
            </a:pP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Quicksand"/>
              </a:rPr>
              <a:t>  </a:t>
            </a:r>
          </a:p>
          <a:p>
            <a:pPr marL="457200" marR="0" lvl="0" indent="-330200" algn="l" defTabSz="914400" rtl="0" eaLnBrk="1" fontAlgn="auto" latinLnBrk="0" hangingPunct="1">
              <a:lnSpc>
                <a:spcPct val="150000"/>
              </a:lnSpc>
              <a:spcBef>
                <a:spcPts val="0"/>
              </a:spcBef>
              <a:spcAft>
                <a:spcPts val="0"/>
              </a:spcAft>
              <a:buClr>
                <a:srgbClr val="4D4D95"/>
              </a:buClr>
              <a:buSzPts val="2800"/>
              <a:buFont typeface="Quicksand"/>
              <a:buNone/>
              <a:defRPr/>
            </a:pP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Quicksand"/>
              </a:rPr>
              <a:t>        </a:t>
            </a:r>
            <a:r>
              <a:rPr kumimoji="0" lang="en-US"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Quicksand"/>
              </a:rPr>
              <a:t>Bảng</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Quicksand"/>
              </a:rPr>
              <a:t> </a:t>
            </a:r>
            <a:r>
              <a:rPr kumimoji="0" lang="en-US" sz="3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Quicksand"/>
              </a:rPr>
              <a:t>nhân</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Quicksand"/>
              </a:rPr>
              <a:t> 7</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29000" y="971550"/>
            <a:ext cx="4572000" cy="1508105"/>
          </a:xfrm>
          <a:prstGeom prst="rect">
            <a:avLst/>
          </a:prstGeom>
          <a:noFill/>
        </p:spPr>
        <p:txBody>
          <a:bodyPr wrap="square">
            <a:spAutoFit/>
          </a:bodyPr>
          <a:lstStyle/>
          <a:p>
            <a:pPr marL="457200" marR="0" lvl="0" indent="-330200" algn="l" defTabSz="914400" rtl="0" eaLnBrk="1" fontAlgn="auto" latinLnBrk="0" hangingPunct="1">
              <a:lnSpc>
                <a:spcPct val="150000"/>
              </a:lnSpc>
              <a:spcBef>
                <a:spcPts val="0"/>
              </a:spcBef>
              <a:spcAft>
                <a:spcPts val="0"/>
              </a:spcAft>
              <a:buClr>
                <a:srgbClr val="4D4D95"/>
              </a:buClr>
              <a:buSzPts val="2800"/>
              <a:buFont typeface="Quicksand"/>
              <a:buNone/>
              <a:defRPr/>
            </a:pPr>
            <a:r>
              <a:rPr kumimoji="0" lang="en-US" sz="3200" b="1" i="0" u="none" strike="noStrike" kern="0" cap="none" spc="0" normalizeH="0" baseline="0" noProof="0" dirty="0">
                <a:ln>
                  <a:noFill/>
                </a:ln>
                <a:solidFill>
                  <a:srgbClr val="4D4D95"/>
                </a:solidFill>
                <a:effectLst/>
                <a:uLnTx/>
                <a:uFillTx/>
                <a:latin typeface="Times New Roman" panose="02020603050405020304" pitchFamily="18" charset="0"/>
                <a:cs typeface="Times New Roman" panose="02020603050405020304" pitchFamily="18" charset="0"/>
                <a:sym typeface="Quicksand"/>
              </a:rPr>
              <a:t> </a:t>
            </a:r>
            <a:r>
              <a:rPr kumimoji="0" lang="en-US" sz="3200" b="1" i="0" u="none" strike="noStrike" kern="0" cap="none" spc="0" normalizeH="0" baseline="0" noProof="0" dirty="0" err="1">
                <a:ln>
                  <a:noFill/>
                </a:ln>
                <a:solidFill>
                  <a:srgbClr val="4D4D95"/>
                </a:solidFill>
                <a:effectLst/>
                <a:uLnTx/>
                <a:uFillTx/>
                <a:latin typeface="Times New Roman" panose="02020603050405020304" pitchFamily="18" charset="0"/>
                <a:cs typeface="Times New Roman" panose="02020603050405020304" pitchFamily="18" charset="0"/>
                <a:sym typeface="Quicksand"/>
              </a:rPr>
              <a:t>Toán</a:t>
            </a:r>
            <a:r>
              <a:rPr kumimoji="0" lang="en-US" sz="3200" b="1" i="0" u="none" strike="noStrike" kern="0" cap="none" spc="0" normalizeH="0" baseline="0" noProof="0" dirty="0">
                <a:ln>
                  <a:noFill/>
                </a:ln>
                <a:solidFill>
                  <a:srgbClr val="4D4D95"/>
                </a:solidFill>
                <a:effectLst/>
                <a:uLnTx/>
                <a:uFillTx/>
                <a:latin typeface="Times New Roman" panose="02020603050405020304" pitchFamily="18" charset="0"/>
                <a:cs typeface="Times New Roman" panose="02020603050405020304" pitchFamily="18" charset="0"/>
                <a:sym typeface="Quicksand"/>
              </a:rPr>
              <a:t> </a:t>
            </a:r>
          </a:p>
          <a:p>
            <a:pPr marL="457200" marR="0" lvl="0" indent="-330200" algn="l" defTabSz="914400" rtl="0" eaLnBrk="1" fontAlgn="auto" latinLnBrk="0" hangingPunct="1">
              <a:lnSpc>
                <a:spcPct val="150000"/>
              </a:lnSpc>
              <a:spcBef>
                <a:spcPts val="0"/>
              </a:spcBef>
              <a:spcAft>
                <a:spcPts val="0"/>
              </a:spcAft>
              <a:buClr>
                <a:srgbClr val="4D4D95"/>
              </a:buClr>
              <a:buSzPts val="2800"/>
              <a:buFont typeface="Quicksand"/>
              <a:buNone/>
              <a:defRPr/>
            </a:pPr>
            <a:r>
              <a:rPr kumimoji="0" lang="en-US" sz="3200" b="1" i="0" u="none" strike="noStrike" kern="0" cap="none" spc="0" normalizeH="0" baseline="0" noProof="0" dirty="0">
                <a:ln>
                  <a:noFill/>
                </a:ln>
                <a:solidFill>
                  <a:srgbClr val="4D4D95"/>
                </a:solidFill>
                <a:effectLst/>
                <a:uLnTx/>
                <a:uFillTx/>
                <a:latin typeface="Times New Roman" panose="02020603050405020304" pitchFamily="18" charset="0"/>
                <a:cs typeface="Times New Roman" panose="02020603050405020304" pitchFamily="18" charset="0"/>
                <a:sym typeface="Quicksand"/>
              </a:rPr>
              <a:t>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2" name="Google Shape;233;p36"/>
          <p:cNvSpPr txBox="1">
            <a:spLocks noGrp="1"/>
          </p:cNvSpPr>
          <p:nvPr>
            <p:ph type="title"/>
          </p:nvPr>
        </p:nvSpPr>
        <p:spPr>
          <a:xfrm>
            <a:off x="864799" y="21587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Lập</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bảng</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nhân</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7</a:t>
            </a:r>
            <a:endParaRPr sz="2900" b="1" dirty="0">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23" name="Rectangle 22"/>
          <p:cNvSpPr/>
          <p:nvPr/>
        </p:nvSpPr>
        <p:spPr>
          <a:xfrm>
            <a:off x="381000" y="144780"/>
            <a:ext cx="228600" cy="5219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973096" y="1248222"/>
            <a:ext cx="457200" cy="181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ight Arrow 121"/>
          <p:cNvSpPr/>
          <p:nvPr/>
        </p:nvSpPr>
        <p:spPr>
          <a:xfrm>
            <a:off x="3055920" y="4159951"/>
            <a:ext cx="457200" cy="181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Arrow 122"/>
          <p:cNvSpPr/>
          <p:nvPr/>
        </p:nvSpPr>
        <p:spPr>
          <a:xfrm>
            <a:off x="3025340" y="2480982"/>
            <a:ext cx="457200" cy="181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96703" y="1048617"/>
            <a:ext cx="309489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7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lấy</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lần</a:t>
            </a:r>
            <a:r>
              <a:rPr lang="en-US" sz="2000" b="1" dirty="0">
                <a:latin typeface="Times New Roman" panose="02020603050405020304" pitchFamily="18" charset="0"/>
                <a:cs typeface="Times New Roman" panose="02020603050405020304" pitchFamily="18" charset="0"/>
              </a:rPr>
              <a:t>, ta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a:t>
            </a:r>
          </a:p>
        </p:txBody>
      </p:sp>
      <p:sp>
        <p:nvSpPr>
          <p:cNvPr id="125" name="TextBox 124"/>
          <p:cNvSpPr txBox="1"/>
          <p:nvPr/>
        </p:nvSpPr>
        <p:spPr>
          <a:xfrm>
            <a:off x="3644704" y="2357847"/>
            <a:ext cx="309488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7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lấy</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lần</a:t>
            </a:r>
            <a:r>
              <a:rPr lang="en-US" sz="2000" b="1" dirty="0">
                <a:latin typeface="Times New Roman" panose="02020603050405020304" pitchFamily="18" charset="0"/>
                <a:cs typeface="Times New Roman" panose="02020603050405020304" pitchFamily="18" charset="0"/>
              </a:rPr>
              <a:t>, ta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a:t>
            </a:r>
          </a:p>
        </p:txBody>
      </p:sp>
      <p:sp>
        <p:nvSpPr>
          <p:cNvPr id="126" name="TextBox 125"/>
          <p:cNvSpPr txBox="1"/>
          <p:nvPr/>
        </p:nvSpPr>
        <p:spPr>
          <a:xfrm>
            <a:off x="3582477" y="3890231"/>
            <a:ext cx="3305266"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7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lấy</a:t>
            </a:r>
            <a:r>
              <a:rPr lang="en-US" sz="2000" b="1" dirty="0">
                <a:latin typeface="Times New Roman" panose="02020603050405020304" pitchFamily="18" charset="0"/>
                <a:cs typeface="Times New Roman" panose="02020603050405020304" pitchFamily="18" charset="0"/>
              </a:rPr>
              <a:t> 3 </a:t>
            </a:r>
            <a:r>
              <a:rPr lang="en-US" sz="2000" b="1" dirty="0" err="1">
                <a:latin typeface="Times New Roman" panose="02020603050405020304" pitchFamily="18" charset="0"/>
                <a:cs typeface="Times New Roman" panose="02020603050405020304" pitchFamily="18" charset="0"/>
              </a:rPr>
              <a:t>lần</a:t>
            </a:r>
            <a:r>
              <a:rPr lang="en-US" sz="2000" b="1" dirty="0">
                <a:latin typeface="Times New Roman" panose="02020603050405020304" pitchFamily="18" charset="0"/>
                <a:cs typeface="Times New Roman" panose="02020603050405020304" pitchFamily="18" charset="0"/>
              </a:rPr>
              <a:t>, ta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a:t>
            </a:r>
          </a:p>
        </p:txBody>
      </p:sp>
      <p:sp>
        <p:nvSpPr>
          <p:cNvPr id="15" name="Rectangle 14"/>
          <p:cNvSpPr/>
          <p:nvPr/>
        </p:nvSpPr>
        <p:spPr>
          <a:xfrm>
            <a:off x="6858000" y="666750"/>
            <a:ext cx="45719" cy="418427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162800" y="951906"/>
            <a:ext cx="1600200" cy="48409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Times New Roman" panose="02020603050405020304" pitchFamily="18" charset="0"/>
                <a:cs typeface="Times New Roman" panose="02020603050405020304" pitchFamily="18" charset="0"/>
              </a:rPr>
              <a:t>7 x 1 = 7</a:t>
            </a:r>
          </a:p>
        </p:txBody>
      </p:sp>
      <p:sp>
        <p:nvSpPr>
          <p:cNvPr id="129" name="Rounded Rectangle 128"/>
          <p:cNvSpPr/>
          <p:nvPr/>
        </p:nvSpPr>
        <p:spPr>
          <a:xfrm>
            <a:off x="7162800" y="2706194"/>
            <a:ext cx="1600200" cy="48409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Times New Roman" panose="02020603050405020304" pitchFamily="18" charset="0"/>
                <a:cs typeface="Times New Roman" panose="02020603050405020304" pitchFamily="18" charset="0"/>
              </a:rPr>
              <a:t>7 x 2 = 14</a:t>
            </a:r>
          </a:p>
        </p:txBody>
      </p:sp>
      <p:sp>
        <p:nvSpPr>
          <p:cNvPr id="130" name="Rounded Rectangle 129"/>
          <p:cNvSpPr/>
          <p:nvPr/>
        </p:nvSpPr>
        <p:spPr>
          <a:xfrm>
            <a:off x="7169075" y="4291486"/>
            <a:ext cx="1600200" cy="48409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Times New Roman" panose="02020603050405020304" pitchFamily="18" charset="0"/>
                <a:cs typeface="Times New Roman" panose="02020603050405020304" pitchFamily="18" charset="0"/>
              </a:rPr>
              <a:t>7 x 3 = 21</a:t>
            </a:r>
          </a:p>
        </p:txBody>
      </p:sp>
      <p:sp>
        <p:nvSpPr>
          <p:cNvPr id="131" name="TextBox 130"/>
          <p:cNvSpPr txBox="1"/>
          <p:nvPr/>
        </p:nvSpPr>
        <p:spPr>
          <a:xfrm>
            <a:off x="2537913" y="4692086"/>
            <a:ext cx="4127851" cy="400110"/>
          </a:xfrm>
          <a:prstGeom prst="rect">
            <a:avLst/>
          </a:prstGeom>
          <a:noFill/>
        </p:spPr>
        <p:txBody>
          <a:bodyPr wrap="square" rtlCol="0">
            <a:spAutoFit/>
          </a:bodyPr>
          <a:lstStyle/>
          <a:p>
            <a:pPr algn="ctr"/>
            <a:r>
              <a:rPr lang="en-US" sz="1800" b="1" dirty="0" err="1">
                <a:latin typeface="Times New Roman" panose="02020603050405020304" pitchFamily="18" charset="0"/>
                <a:cs typeface="Times New Roman" panose="02020603050405020304" pitchFamily="18" charset="0"/>
              </a:rPr>
              <a:t>Hoặc</a:t>
            </a:r>
            <a:r>
              <a:rPr lang="en-US" sz="2000" b="1" dirty="0">
                <a:solidFill>
                  <a:schemeClr val="accent3">
                    <a:lumMod val="75000"/>
                  </a:schemeClr>
                </a:solidFill>
                <a:latin typeface="Times New Roman" panose="02020603050405020304" pitchFamily="18" charset="0"/>
                <a:cs typeface="Times New Roman" panose="02020603050405020304" pitchFamily="18" charset="0"/>
              </a:rPr>
              <a:t> 7 x 3 = 3 x 7 = 21</a:t>
            </a:r>
          </a:p>
        </p:txBody>
      </p:sp>
      <p:sp>
        <p:nvSpPr>
          <p:cNvPr id="134" name="Rounded Rectangle 133"/>
          <p:cNvSpPr/>
          <p:nvPr/>
        </p:nvSpPr>
        <p:spPr>
          <a:xfrm>
            <a:off x="4124882" y="3068686"/>
            <a:ext cx="2003389" cy="3805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Times New Roman" panose="02020603050405020304" pitchFamily="18" charset="0"/>
                <a:cs typeface="Times New Roman" panose="02020603050405020304" pitchFamily="18" charset="0"/>
              </a:rPr>
              <a:t>Vậy</a:t>
            </a:r>
            <a:r>
              <a:rPr lang="en-US" sz="2000" b="1" dirty="0">
                <a:solidFill>
                  <a:schemeClr val="bg1"/>
                </a:solidFill>
                <a:latin typeface="Times New Roman" panose="02020603050405020304" pitchFamily="18" charset="0"/>
                <a:cs typeface="Times New Roman" panose="02020603050405020304" pitchFamily="18" charset="0"/>
              </a:rPr>
              <a:t> 7 x 2 = 14</a:t>
            </a:r>
          </a:p>
        </p:txBody>
      </p:sp>
      <p:sp>
        <p:nvSpPr>
          <p:cNvPr id="135" name="TextBox 134"/>
          <p:cNvSpPr txBox="1"/>
          <p:nvPr/>
        </p:nvSpPr>
        <p:spPr>
          <a:xfrm>
            <a:off x="3766172" y="1495446"/>
            <a:ext cx="2590800" cy="400110"/>
          </a:xfrm>
          <a:prstGeom prst="rect">
            <a:avLst/>
          </a:prstGeom>
          <a:noFill/>
        </p:spPr>
        <p:txBody>
          <a:bodyPr wrap="square" rtlCol="0">
            <a:spAutoFit/>
          </a:bodyPr>
          <a:lstStyle/>
          <a:p>
            <a:pPr algn="ctr"/>
            <a:r>
              <a:rPr lang="en-US" sz="2000" b="1" dirty="0">
                <a:solidFill>
                  <a:schemeClr val="accent3">
                    <a:lumMod val="75000"/>
                  </a:schemeClr>
                </a:solidFill>
                <a:latin typeface="Times New Roman" panose="02020603050405020304" pitchFamily="18" charset="0"/>
                <a:cs typeface="Times New Roman" panose="02020603050405020304" pitchFamily="18" charset="0"/>
              </a:rPr>
              <a:t>7 </a:t>
            </a:r>
            <a:r>
              <a:rPr lang="en-US" sz="2000" b="1" dirty="0">
                <a:solidFill>
                  <a:srgbClr val="FF8163">
                    <a:lumMod val="75000"/>
                  </a:srgbClr>
                </a:solidFill>
                <a:latin typeface="Times New Roman" panose="02020603050405020304" pitchFamily="18" charset="0"/>
                <a:cs typeface="Times New Roman" panose="02020603050405020304" pitchFamily="18" charset="0"/>
              </a:rPr>
              <a:t>x </a:t>
            </a:r>
            <a:r>
              <a:rPr lang="en-US" sz="2000" b="1" dirty="0">
                <a:solidFill>
                  <a:schemeClr val="accent3">
                    <a:lumMod val="75000"/>
                  </a:schemeClr>
                </a:solidFill>
                <a:latin typeface="Times New Roman" panose="02020603050405020304" pitchFamily="18" charset="0"/>
                <a:cs typeface="Times New Roman" panose="02020603050405020304" pitchFamily="18" charset="0"/>
              </a:rPr>
              <a:t>1 = 7</a:t>
            </a:r>
          </a:p>
        </p:txBody>
      </p:sp>
      <p:sp>
        <p:nvSpPr>
          <p:cNvPr id="138" name="TextBox 137"/>
          <p:cNvSpPr txBox="1"/>
          <p:nvPr/>
        </p:nvSpPr>
        <p:spPr>
          <a:xfrm>
            <a:off x="3070059" y="2643590"/>
            <a:ext cx="2590800" cy="400110"/>
          </a:xfrm>
          <a:prstGeom prst="rect">
            <a:avLst/>
          </a:prstGeom>
          <a:noFill/>
        </p:spPr>
        <p:txBody>
          <a:bodyPr wrap="square" rtlCol="0">
            <a:spAutoFit/>
          </a:bodyPr>
          <a:lstStyle/>
          <a:p>
            <a:pPr algn="ctr"/>
            <a:r>
              <a:rPr lang="en-US" sz="2000" b="1" dirty="0">
                <a:solidFill>
                  <a:schemeClr val="accent3">
                    <a:lumMod val="75000"/>
                  </a:schemeClr>
                </a:solidFill>
                <a:latin typeface="Times New Roman" panose="02020603050405020304" pitchFamily="18" charset="0"/>
                <a:cs typeface="Times New Roman" panose="02020603050405020304" pitchFamily="18" charset="0"/>
              </a:rPr>
              <a:t>7 x 2</a:t>
            </a:r>
          </a:p>
        </p:txBody>
      </p:sp>
      <p:sp>
        <p:nvSpPr>
          <p:cNvPr id="139" name="TextBox 138"/>
          <p:cNvSpPr txBox="1"/>
          <p:nvPr/>
        </p:nvSpPr>
        <p:spPr>
          <a:xfrm>
            <a:off x="3162196" y="4251800"/>
            <a:ext cx="1869699" cy="400110"/>
          </a:xfrm>
          <a:prstGeom prst="rect">
            <a:avLst/>
          </a:prstGeom>
          <a:noFill/>
        </p:spPr>
        <p:txBody>
          <a:bodyPr wrap="square" rtlCol="0">
            <a:spAutoFit/>
          </a:bodyPr>
          <a:lstStyle/>
          <a:p>
            <a:pPr algn="ctr"/>
            <a:r>
              <a:rPr lang="en-US" sz="2000" b="1" dirty="0">
                <a:solidFill>
                  <a:schemeClr val="accent3">
                    <a:lumMod val="75000"/>
                  </a:schemeClr>
                </a:solidFill>
                <a:latin typeface="Times New Roman" panose="02020603050405020304" pitchFamily="18" charset="0"/>
                <a:cs typeface="Times New Roman" panose="02020603050405020304" pitchFamily="18" charset="0"/>
              </a:rPr>
              <a:t>7 x 3</a:t>
            </a:r>
          </a:p>
        </p:txBody>
      </p:sp>
      <p:grpSp>
        <p:nvGrpSpPr>
          <p:cNvPr id="9" name="Group 8"/>
          <p:cNvGrpSpPr/>
          <p:nvPr/>
        </p:nvGrpSpPr>
        <p:grpSpPr>
          <a:xfrm>
            <a:off x="405190" y="1051208"/>
            <a:ext cx="2323540" cy="469890"/>
            <a:chOff x="763011" y="1412846"/>
            <a:chExt cx="2323540" cy="469890"/>
          </a:xfrm>
        </p:grpSpPr>
        <p:sp>
          <p:nvSpPr>
            <p:cNvPr id="5"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Oval 6"/>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2671327" y="1576953"/>
              <a:ext cx="213378" cy="201185"/>
            </a:xfrm>
            <a:prstGeom prst="rect">
              <a:avLst/>
            </a:prstGeom>
          </p:spPr>
        </p:pic>
      </p:grpSp>
      <p:grpSp>
        <p:nvGrpSpPr>
          <p:cNvPr id="3" name="Group 2"/>
          <p:cNvGrpSpPr/>
          <p:nvPr/>
        </p:nvGrpSpPr>
        <p:grpSpPr>
          <a:xfrm>
            <a:off x="387660" y="2045843"/>
            <a:ext cx="2341070" cy="1022843"/>
            <a:chOff x="387660" y="2047018"/>
            <a:chExt cx="2341070" cy="1022843"/>
          </a:xfrm>
        </p:grpSpPr>
        <p:grpSp>
          <p:nvGrpSpPr>
            <p:cNvPr id="127" name="Group 126"/>
            <p:cNvGrpSpPr/>
            <p:nvPr/>
          </p:nvGrpSpPr>
          <p:grpSpPr>
            <a:xfrm>
              <a:off x="387660" y="2599971"/>
              <a:ext cx="2323540" cy="469890"/>
              <a:chOff x="763011" y="1412846"/>
              <a:chExt cx="2323540" cy="469890"/>
            </a:xfrm>
          </p:grpSpPr>
          <p:sp>
            <p:nvSpPr>
              <p:cNvPr id="128"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32" name="Oval 131"/>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2" name="Picture 141"/>
              <p:cNvPicPr>
                <a:picLocks noChangeAspect="1"/>
              </p:cNvPicPr>
              <p:nvPr/>
            </p:nvPicPr>
            <p:blipFill>
              <a:blip r:embed="rId3"/>
              <a:stretch>
                <a:fillRect/>
              </a:stretch>
            </p:blipFill>
            <p:spPr>
              <a:xfrm>
                <a:off x="2671327" y="1576953"/>
                <a:ext cx="213378" cy="201185"/>
              </a:xfrm>
              <a:prstGeom prst="rect">
                <a:avLst/>
              </a:prstGeom>
            </p:spPr>
          </p:pic>
        </p:grpSp>
        <p:grpSp>
          <p:nvGrpSpPr>
            <p:cNvPr id="143" name="Group 142"/>
            <p:cNvGrpSpPr/>
            <p:nvPr/>
          </p:nvGrpSpPr>
          <p:grpSpPr>
            <a:xfrm>
              <a:off x="405190" y="2047018"/>
              <a:ext cx="2323540" cy="469890"/>
              <a:chOff x="763011" y="1412846"/>
              <a:chExt cx="2323540" cy="469890"/>
            </a:xfrm>
          </p:grpSpPr>
          <p:sp>
            <p:nvSpPr>
              <p:cNvPr id="144"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5" name="Oval 144"/>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p:cNvPicPr>
                <a:picLocks noChangeAspect="1"/>
              </p:cNvPicPr>
              <p:nvPr/>
            </p:nvPicPr>
            <p:blipFill>
              <a:blip r:embed="rId3"/>
              <a:stretch>
                <a:fillRect/>
              </a:stretch>
            </p:blipFill>
            <p:spPr>
              <a:xfrm>
                <a:off x="2671327" y="1576953"/>
                <a:ext cx="213378" cy="201185"/>
              </a:xfrm>
              <a:prstGeom prst="rect">
                <a:avLst/>
              </a:prstGeom>
            </p:spPr>
          </p:pic>
        </p:grpSp>
      </p:grpSp>
      <p:grpSp>
        <p:nvGrpSpPr>
          <p:cNvPr id="6" name="Group 5"/>
          <p:cNvGrpSpPr/>
          <p:nvPr/>
        </p:nvGrpSpPr>
        <p:grpSpPr>
          <a:xfrm>
            <a:off x="352746" y="3384271"/>
            <a:ext cx="2328286" cy="1575550"/>
            <a:chOff x="352746" y="3384271"/>
            <a:chExt cx="2328286" cy="1575550"/>
          </a:xfrm>
        </p:grpSpPr>
        <p:grpSp>
          <p:nvGrpSpPr>
            <p:cNvPr id="152" name="Group 151"/>
            <p:cNvGrpSpPr/>
            <p:nvPr/>
          </p:nvGrpSpPr>
          <p:grpSpPr>
            <a:xfrm>
              <a:off x="352746" y="4489931"/>
              <a:ext cx="2323540" cy="469890"/>
              <a:chOff x="763011" y="1412846"/>
              <a:chExt cx="2323540" cy="469890"/>
            </a:xfrm>
          </p:grpSpPr>
          <p:sp>
            <p:nvSpPr>
              <p:cNvPr id="153"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54" name="Oval 153"/>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0" name="Picture 159"/>
              <p:cNvPicPr>
                <a:picLocks noChangeAspect="1"/>
              </p:cNvPicPr>
              <p:nvPr/>
            </p:nvPicPr>
            <p:blipFill>
              <a:blip r:embed="rId3"/>
              <a:stretch>
                <a:fillRect/>
              </a:stretch>
            </p:blipFill>
            <p:spPr>
              <a:xfrm>
                <a:off x="2671327" y="1576953"/>
                <a:ext cx="213378" cy="201185"/>
              </a:xfrm>
              <a:prstGeom prst="rect">
                <a:avLst/>
              </a:prstGeom>
            </p:spPr>
          </p:pic>
        </p:grpSp>
        <p:grpSp>
          <p:nvGrpSpPr>
            <p:cNvPr id="161" name="Group 160"/>
            <p:cNvGrpSpPr/>
            <p:nvPr/>
          </p:nvGrpSpPr>
          <p:grpSpPr>
            <a:xfrm>
              <a:off x="357492" y="3937101"/>
              <a:ext cx="2323540" cy="469890"/>
              <a:chOff x="763011" y="1412846"/>
              <a:chExt cx="2323540" cy="469890"/>
            </a:xfrm>
          </p:grpSpPr>
          <p:sp>
            <p:nvSpPr>
              <p:cNvPr id="162"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3" name="Oval 162"/>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9" name="Picture 168"/>
              <p:cNvPicPr>
                <a:picLocks noChangeAspect="1"/>
              </p:cNvPicPr>
              <p:nvPr/>
            </p:nvPicPr>
            <p:blipFill>
              <a:blip r:embed="rId3"/>
              <a:stretch>
                <a:fillRect/>
              </a:stretch>
            </p:blipFill>
            <p:spPr>
              <a:xfrm>
                <a:off x="2671327" y="1576953"/>
                <a:ext cx="213378" cy="201185"/>
              </a:xfrm>
              <a:prstGeom prst="rect">
                <a:avLst/>
              </a:prstGeom>
            </p:spPr>
          </p:pic>
        </p:grpSp>
        <p:grpSp>
          <p:nvGrpSpPr>
            <p:cNvPr id="170" name="Group 169"/>
            <p:cNvGrpSpPr/>
            <p:nvPr/>
          </p:nvGrpSpPr>
          <p:grpSpPr>
            <a:xfrm>
              <a:off x="357492" y="3384271"/>
              <a:ext cx="2323540" cy="469890"/>
              <a:chOff x="763011" y="1412846"/>
              <a:chExt cx="2323540" cy="469890"/>
            </a:xfrm>
          </p:grpSpPr>
          <p:sp>
            <p:nvSpPr>
              <p:cNvPr id="171"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2" name="Oval 171"/>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Oval 175"/>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8" name="Picture 177"/>
              <p:cNvPicPr>
                <a:picLocks noChangeAspect="1"/>
              </p:cNvPicPr>
              <p:nvPr/>
            </p:nvPicPr>
            <p:blipFill>
              <a:blip r:embed="rId3"/>
              <a:stretch>
                <a:fillRect/>
              </a:stretch>
            </p:blipFill>
            <p:spPr>
              <a:xfrm>
                <a:off x="2671327" y="1576953"/>
                <a:ext cx="213378" cy="201185"/>
              </a:xfrm>
              <a:prstGeom prst="rect">
                <a:avLst/>
              </a:prstGeom>
            </p:spPr>
          </p:pic>
        </p:grpSp>
      </p:grpSp>
      <p:sp>
        <p:nvSpPr>
          <p:cNvPr id="10" name="Right Brace 9"/>
          <p:cNvSpPr/>
          <p:nvPr/>
        </p:nvSpPr>
        <p:spPr>
          <a:xfrm>
            <a:off x="2777039" y="2067784"/>
            <a:ext cx="175926" cy="981312"/>
          </a:xfrm>
          <a:prstGeom prst="rightBrac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Right Brace 178"/>
          <p:cNvSpPr/>
          <p:nvPr/>
        </p:nvSpPr>
        <p:spPr>
          <a:xfrm>
            <a:off x="2750493" y="3446174"/>
            <a:ext cx="210650" cy="1511251"/>
          </a:xfrm>
          <a:prstGeom prst="rightBrac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8" name="TextBox 77"/>
          <p:cNvSpPr txBox="1"/>
          <p:nvPr/>
        </p:nvSpPr>
        <p:spPr>
          <a:xfrm>
            <a:off x="4716799" y="2668576"/>
            <a:ext cx="4572000" cy="400110"/>
          </a:xfrm>
          <a:prstGeom prst="rect">
            <a:avLst/>
          </a:prstGeom>
          <a:noFill/>
        </p:spPr>
        <p:txBody>
          <a:bodyPr wrap="square">
            <a:spAutoFit/>
          </a:bodyPr>
          <a:lstStyle/>
          <a:p>
            <a:r>
              <a:rPr kumimoji="0" lang="en-US" sz="2000" b="1" i="0" u="none" strike="noStrike" kern="0" cap="none" spc="0" normalizeH="0" baseline="0" noProof="0" dirty="0">
                <a:ln>
                  <a:noFill/>
                </a:ln>
                <a:solidFill>
                  <a:srgbClr val="FF8163">
                    <a:lumMod val="75000"/>
                  </a:srgbClr>
                </a:solidFill>
                <a:effectLst/>
                <a:uLnTx/>
                <a:uFillTx/>
                <a:latin typeface="Times New Roman" panose="02020603050405020304" pitchFamily="18" charset="0"/>
                <a:cs typeface="Times New Roman" panose="02020603050405020304" pitchFamily="18" charset="0"/>
                <a:sym typeface="Arial" panose="020B0604020202020204"/>
              </a:rPr>
              <a:t>= 7 + 7 = 14</a:t>
            </a:r>
            <a:endParaRPr lang="en-US" dirty="0">
              <a:latin typeface="Times New Roman" panose="02020603050405020304" pitchFamily="18" charset="0"/>
              <a:cs typeface="Times New Roman" panose="02020603050405020304" pitchFamily="18" charset="0"/>
            </a:endParaRPr>
          </a:p>
        </p:txBody>
      </p:sp>
      <p:sp>
        <p:nvSpPr>
          <p:cNvPr id="82" name="TextBox 81"/>
          <p:cNvSpPr txBox="1"/>
          <p:nvPr/>
        </p:nvSpPr>
        <p:spPr>
          <a:xfrm>
            <a:off x="4414565" y="4259563"/>
            <a:ext cx="2708765" cy="400110"/>
          </a:xfrm>
          <a:prstGeom prst="rect">
            <a:avLst/>
          </a:prstGeom>
          <a:noFill/>
        </p:spPr>
        <p:txBody>
          <a:bodyPr wrap="square">
            <a:spAutoFit/>
          </a:bodyPr>
          <a:lstStyle/>
          <a:p>
            <a:r>
              <a:rPr kumimoji="0" lang="en-US" sz="2000" b="1" i="0" u="none" strike="noStrike" kern="0" cap="none" spc="0" normalizeH="0" baseline="0" noProof="0" dirty="0">
                <a:ln>
                  <a:noFill/>
                </a:ln>
                <a:solidFill>
                  <a:srgbClr val="FF8163">
                    <a:lumMod val="75000"/>
                  </a:srgbClr>
                </a:solidFill>
                <a:effectLst/>
                <a:uLnTx/>
                <a:uFillTx/>
                <a:latin typeface="Times New Roman" panose="02020603050405020304" pitchFamily="18" charset="0"/>
                <a:cs typeface="Times New Roman" panose="02020603050405020304" pitchFamily="18" charset="0"/>
                <a:sym typeface="Arial" panose="020B0604020202020204"/>
              </a:rPr>
              <a:t>= 7 + 7 + 7 = 21</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00" fill="hold"/>
                                        <p:tgtEl>
                                          <p:spTgt spid="23"/>
                                        </p:tgtEl>
                                        <p:attrNameLst>
                                          <p:attrName>ppt_x</p:attrName>
                                        </p:attrNameLst>
                                      </p:cBhvr>
                                      <p:tavLst>
                                        <p:tav tm="0">
                                          <p:val>
                                            <p:strVal val="#ppt_x"/>
                                          </p:val>
                                        </p:tav>
                                        <p:tav tm="100000">
                                          <p:val>
                                            <p:strVal val="#ppt_x"/>
                                          </p:val>
                                        </p:tav>
                                      </p:tavLst>
                                    </p:anim>
                                    <p:anim calcmode="lin" valueType="num">
                                      <p:cBhvr additive="base">
                                        <p:cTn id="8" dur="7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00" fill="hold"/>
                                        <p:tgtEl>
                                          <p:spTgt spid="22"/>
                                        </p:tgtEl>
                                        <p:attrNameLst>
                                          <p:attrName>ppt_x</p:attrName>
                                        </p:attrNameLst>
                                      </p:cBhvr>
                                      <p:tavLst>
                                        <p:tav tm="0">
                                          <p:val>
                                            <p:strVal val="#ppt_x"/>
                                          </p:val>
                                        </p:tav>
                                        <p:tav tm="100000">
                                          <p:val>
                                            <p:strVal val="#ppt_x"/>
                                          </p:val>
                                        </p:tav>
                                      </p:tavLst>
                                    </p:anim>
                                    <p:anim calcmode="lin" valueType="num">
                                      <p:cBhvr additive="base">
                                        <p:cTn id="12" dur="7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fade">
                                      <p:cBhvr>
                                        <p:cTn id="50" dur="500"/>
                                        <p:tgtEl>
                                          <p:spTgt spid="1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fade">
                                      <p:cBhvr>
                                        <p:cTn id="55" dur="500"/>
                                        <p:tgtEl>
                                          <p:spTgt spid="1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500"/>
                                        <p:tgtEl>
                                          <p:spTgt spid="1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500"/>
                                        <p:tgtEl>
                                          <p:spTgt spid="7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3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2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79"/>
                                        </p:tgtEl>
                                        <p:attrNameLst>
                                          <p:attrName>style.visibility</p:attrName>
                                        </p:attrNameLst>
                                      </p:cBhvr>
                                      <p:to>
                                        <p:strVal val="visible"/>
                                      </p:to>
                                    </p:set>
                                    <p:animEffect transition="in" filter="fade">
                                      <p:cBhvr>
                                        <p:cTn id="83" dur="500"/>
                                        <p:tgtEl>
                                          <p:spTgt spid="17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500"/>
                                        <p:tgtEl>
                                          <p:spTgt spid="12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500"/>
                                        <p:tgtEl>
                                          <p:spTgt spid="126"/>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3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fade">
                                      <p:cBhvr>
                                        <p:cTn id="100" dur="500"/>
                                        <p:tgtEl>
                                          <p:spTgt spid="8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0"/>
                                        </p:tgtEl>
                                        <p:attrNameLst>
                                          <p:attrName>style.visibility</p:attrName>
                                        </p:attrNameLst>
                                      </p:cBhvr>
                                      <p:to>
                                        <p:strVal val="visible"/>
                                      </p:to>
                                    </p:set>
                                    <p:animEffect transition="in" filter="fade">
                                      <p:cBhvr>
                                        <p:cTn id="105" dur="500"/>
                                        <p:tgtEl>
                                          <p:spTgt spid="13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31"/>
                                        </p:tgtEl>
                                        <p:attrNameLst>
                                          <p:attrName>style.visibility</p:attrName>
                                        </p:attrNameLst>
                                      </p:cBhvr>
                                      <p:to>
                                        <p:strVal val="visible"/>
                                      </p:to>
                                    </p:set>
                                    <p:animEffect transition="in" filter="fade">
                                      <p:cBhvr>
                                        <p:cTn id="108"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13" grpId="0" animBg="1"/>
      <p:bldP spid="122" grpId="0" animBg="1"/>
      <p:bldP spid="123" grpId="0" animBg="1"/>
      <p:bldP spid="14" grpId="0"/>
      <p:bldP spid="125" grpId="0"/>
      <p:bldP spid="126" grpId="0"/>
      <p:bldP spid="16" grpId="0" animBg="1"/>
      <p:bldP spid="129" grpId="0" animBg="1"/>
      <p:bldP spid="130" grpId="0" animBg="1"/>
      <p:bldP spid="131" grpId="0"/>
      <p:bldP spid="134" grpId="0" animBg="1"/>
      <p:bldP spid="135" grpId="0"/>
      <p:bldP spid="138" grpId="0"/>
      <p:bldP spid="139" grpId="0"/>
      <p:bldP spid="10" grpId="0" animBg="1"/>
      <p:bldP spid="179" grpId="0" animBg="1"/>
      <p:bldP spid="78"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2" name="Google Shape;233;p36"/>
          <p:cNvSpPr txBox="1">
            <a:spLocks noGrp="1"/>
          </p:cNvSpPr>
          <p:nvPr>
            <p:ph type="title"/>
          </p:nvPr>
        </p:nvSpPr>
        <p:spPr>
          <a:xfrm>
            <a:off x="685800" y="1702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Lập</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bảng</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sz="2900" b="1" dirty="0" err="1">
                <a:latin typeface="Times New Roman" panose="02020603050405020304" pitchFamily="18" charset="0"/>
                <a:ea typeface="Segoe UI Black" panose="020B0A02040204020203" pitchFamily="34" charset="0"/>
                <a:cs typeface="Times New Roman" panose="02020603050405020304" pitchFamily="18" charset="0"/>
              </a:rPr>
              <a:t>nhân</a:t>
            </a:r>
            <a:r>
              <a:rPr lang="en-US" sz="2900" b="1" dirty="0">
                <a:latin typeface="Times New Roman" panose="02020603050405020304" pitchFamily="18" charset="0"/>
                <a:ea typeface="Segoe UI Black" panose="020B0A02040204020203" pitchFamily="34" charset="0"/>
                <a:cs typeface="Times New Roman" panose="02020603050405020304" pitchFamily="18" charset="0"/>
              </a:rPr>
              <a:t> 7</a:t>
            </a:r>
            <a:endParaRPr sz="2900" b="1" dirty="0">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23" name="Rectangle 22"/>
          <p:cNvSpPr/>
          <p:nvPr/>
        </p:nvSpPr>
        <p:spPr>
          <a:xfrm>
            <a:off x="381000" y="144780"/>
            <a:ext cx="228600" cy="5219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3" name="Right Arrow 12"/>
          <p:cNvSpPr/>
          <p:nvPr/>
        </p:nvSpPr>
        <p:spPr>
          <a:xfrm>
            <a:off x="2973096" y="1248222"/>
            <a:ext cx="457200" cy="181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22" name="Right Arrow 121"/>
          <p:cNvSpPr/>
          <p:nvPr/>
        </p:nvSpPr>
        <p:spPr>
          <a:xfrm>
            <a:off x="3055920" y="4159951"/>
            <a:ext cx="457200" cy="181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23" name="Right Arrow 122"/>
          <p:cNvSpPr/>
          <p:nvPr/>
        </p:nvSpPr>
        <p:spPr>
          <a:xfrm>
            <a:off x="3025340" y="2480982"/>
            <a:ext cx="457200" cy="1815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4" name="TextBox 13"/>
          <p:cNvSpPr txBox="1"/>
          <p:nvPr/>
        </p:nvSpPr>
        <p:spPr>
          <a:xfrm>
            <a:off x="3596703" y="1048617"/>
            <a:ext cx="3094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7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được</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lấy</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1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lần</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ta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viết</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a:t>
            </a:r>
          </a:p>
        </p:txBody>
      </p:sp>
      <p:sp>
        <p:nvSpPr>
          <p:cNvPr id="125" name="TextBox 124"/>
          <p:cNvSpPr txBox="1"/>
          <p:nvPr/>
        </p:nvSpPr>
        <p:spPr>
          <a:xfrm>
            <a:off x="3596704" y="2364490"/>
            <a:ext cx="309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7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được</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lấy</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2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lần</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ta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viết</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a:t>
            </a:r>
          </a:p>
        </p:txBody>
      </p:sp>
      <p:sp>
        <p:nvSpPr>
          <p:cNvPr id="126" name="TextBox 125"/>
          <p:cNvSpPr txBox="1"/>
          <p:nvPr/>
        </p:nvSpPr>
        <p:spPr>
          <a:xfrm>
            <a:off x="3481222" y="3996556"/>
            <a:ext cx="33052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7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được</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lấy</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3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lần</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ta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viết</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a:t>
            </a:r>
          </a:p>
        </p:txBody>
      </p:sp>
      <p:sp>
        <p:nvSpPr>
          <p:cNvPr id="15" name="Rectangle 14"/>
          <p:cNvSpPr/>
          <p:nvPr/>
        </p:nvSpPr>
        <p:spPr>
          <a:xfrm>
            <a:off x="6858000" y="666750"/>
            <a:ext cx="45719" cy="418427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31" name="TextBox 130"/>
          <p:cNvSpPr txBox="1"/>
          <p:nvPr/>
        </p:nvSpPr>
        <p:spPr>
          <a:xfrm>
            <a:off x="3442083" y="4618305"/>
            <a:ext cx="33052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Hoặc</a:t>
            </a:r>
            <a:r>
              <a:rPr kumimoji="0" lang="en-US" sz="1800" b="1" i="0" u="none" strike="noStrike" kern="0" cap="none" spc="0" normalizeH="0" baseline="0" noProof="0" dirty="0">
                <a:ln>
                  <a:noFill/>
                </a:ln>
                <a:solidFill>
                  <a:srgbClr val="FF8163">
                    <a:lumMod val="75000"/>
                  </a:srgbClr>
                </a:solidFill>
                <a:effectLst/>
                <a:uLnTx/>
                <a:uFillTx/>
                <a:latin typeface="Times New Roman" panose="02020603050405020304" pitchFamily="18" charset="0"/>
                <a:cs typeface="Times New Roman" panose="02020603050405020304" pitchFamily="18" charset="0"/>
                <a:sym typeface="Arial" panose="020B0604020202020204"/>
              </a:rPr>
              <a:t> 7 x 3 = 3 x 7 = 21</a:t>
            </a:r>
          </a:p>
        </p:txBody>
      </p:sp>
      <p:sp>
        <p:nvSpPr>
          <p:cNvPr id="134" name="Rounded Rectangle 133"/>
          <p:cNvSpPr/>
          <p:nvPr/>
        </p:nvSpPr>
        <p:spPr>
          <a:xfrm>
            <a:off x="4116131" y="3139287"/>
            <a:ext cx="2003389" cy="3805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a:rPr>
              <a:t>Vậy</a:t>
            </a:r>
            <a:r>
              <a:rPr kumimoji="0" lang="en-US" sz="2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panose="020B0604020202020204"/>
              </a:rPr>
              <a:t> 7 x 2 = 14</a:t>
            </a:r>
          </a:p>
        </p:txBody>
      </p:sp>
      <p:sp>
        <p:nvSpPr>
          <p:cNvPr id="135" name="TextBox 134"/>
          <p:cNvSpPr txBox="1"/>
          <p:nvPr/>
        </p:nvSpPr>
        <p:spPr>
          <a:xfrm>
            <a:off x="3766172" y="1495446"/>
            <a:ext cx="2590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dirty="0">
                <a:ln>
                  <a:noFill/>
                </a:ln>
                <a:solidFill>
                  <a:srgbClr val="FF8163">
                    <a:lumMod val="75000"/>
                  </a:srgbClr>
                </a:solidFill>
                <a:effectLst/>
                <a:uLnTx/>
                <a:uFillTx/>
                <a:latin typeface="Times New Roman" panose="02020603050405020304" pitchFamily="18" charset="0"/>
                <a:cs typeface="Times New Roman" panose="02020603050405020304" pitchFamily="18" charset="0"/>
                <a:sym typeface="Arial" panose="020B0604020202020204"/>
              </a:rPr>
              <a:t>7 x 1 = 7</a:t>
            </a:r>
          </a:p>
        </p:txBody>
      </p:sp>
      <p:sp>
        <p:nvSpPr>
          <p:cNvPr id="138" name="TextBox 137"/>
          <p:cNvSpPr txBox="1"/>
          <p:nvPr/>
        </p:nvSpPr>
        <p:spPr>
          <a:xfrm>
            <a:off x="3809925" y="2719648"/>
            <a:ext cx="2590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dirty="0">
                <a:ln>
                  <a:noFill/>
                </a:ln>
                <a:solidFill>
                  <a:srgbClr val="FF8163">
                    <a:lumMod val="75000"/>
                  </a:srgbClr>
                </a:solidFill>
                <a:effectLst/>
                <a:uLnTx/>
                <a:uFillTx/>
                <a:latin typeface="Times New Roman" panose="02020603050405020304" pitchFamily="18" charset="0"/>
                <a:cs typeface="Times New Roman" panose="02020603050405020304" pitchFamily="18" charset="0"/>
                <a:sym typeface="Arial" panose="020B0604020202020204"/>
              </a:rPr>
              <a:t>7 x 2 = 7 + 7 = 14</a:t>
            </a:r>
          </a:p>
        </p:txBody>
      </p:sp>
      <p:sp>
        <p:nvSpPr>
          <p:cNvPr id="139" name="TextBox 138"/>
          <p:cNvSpPr txBox="1"/>
          <p:nvPr/>
        </p:nvSpPr>
        <p:spPr>
          <a:xfrm>
            <a:off x="3514782" y="4295454"/>
            <a:ext cx="33052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u="none" strike="noStrike" kern="0" cap="none" spc="0" normalizeH="0" baseline="0" noProof="0" dirty="0">
                <a:ln>
                  <a:noFill/>
                </a:ln>
                <a:solidFill>
                  <a:srgbClr val="FF8163">
                    <a:lumMod val="75000"/>
                  </a:srgbClr>
                </a:solidFill>
                <a:effectLst/>
                <a:uLnTx/>
                <a:uFillTx/>
                <a:latin typeface="Times New Roman" panose="02020603050405020304" pitchFamily="18" charset="0"/>
                <a:cs typeface="Times New Roman" panose="02020603050405020304" pitchFamily="18" charset="0"/>
                <a:sym typeface="Arial" panose="020B0604020202020204"/>
              </a:rPr>
              <a:t>7 x 3 = 7 + 7 + 7 = 21</a:t>
            </a:r>
          </a:p>
        </p:txBody>
      </p:sp>
      <p:grpSp>
        <p:nvGrpSpPr>
          <p:cNvPr id="9" name="Group 8"/>
          <p:cNvGrpSpPr/>
          <p:nvPr/>
        </p:nvGrpSpPr>
        <p:grpSpPr>
          <a:xfrm>
            <a:off x="405190" y="1051208"/>
            <a:ext cx="2323540" cy="469890"/>
            <a:chOff x="763011" y="1412846"/>
            <a:chExt cx="2323540" cy="469890"/>
          </a:xfrm>
        </p:grpSpPr>
        <p:sp>
          <p:nvSpPr>
            <p:cNvPr id="5"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7" name="Oval 6"/>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27" name="Oval 26"/>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29" name="Oval 28"/>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31" name="Oval 30"/>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32" name="Oval 31"/>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33" name="Oval 32"/>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2" name="Picture 1"/>
            <p:cNvPicPr>
              <a:picLocks noChangeAspect="1"/>
            </p:cNvPicPr>
            <p:nvPr/>
          </p:nvPicPr>
          <p:blipFill>
            <a:blip r:embed="rId3"/>
            <a:stretch>
              <a:fillRect/>
            </a:stretch>
          </p:blipFill>
          <p:spPr>
            <a:xfrm>
              <a:off x="2671327" y="1576953"/>
              <a:ext cx="213378" cy="201185"/>
            </a:xfrm>
            <a:prstGeom prst="rect">
              <a:avLst/>
            </a:prstGeom>
          </p:spPr>
        </p:pic>
      </p:grpSp>
      <p:grpSp>
        <p:nvGrpSpPr>
          <p:cNvPr id="3" name="Group 2"/>
          <p:cNvGrpSpPr/>
          <p:nvPr/>
        </p:nvGrpSpPr>
        <p:grpSpPr>
          <a:xfrm>
            <a:off x="387660" y="2047018"/>
            <a:ext cx="2341070" cy="1022843"/>
            <a:chOff x="387660" y="2047018"/>
            <a:chExt cx="2341070" cy="1022843"/>
          </a:xfrm>
        </p:grpSpPr>
        <p:grpSp>
          <p:nvGrpSpPr>
            <p:cNvPr id="127" name="Group 126"/>
            <p:cNvGrpSpPr/>
            <p:nvPr/>
          </p:nvGrpSpPr>
          <p:grpSpPr>
            <a:xfrm>
              <a:off x="387660" y="2599971"/>
              <a:ext cx="2323540" cy="469890"/>
              <a:chOff x="763011" y="1412846"/>
              <a:chExt cx="2323540" cy="469890"/>
            </a:xfrm>
          </p:grpSpPr>
          <p:sp>
            <p:nvSpPr>
              <p:cNvPr id="128"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32" name="Oval 131"/>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33" name="Oval 132"/>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36" name="Oval 135"/>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37" name="Oval 136"/>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40" name="Oval 139"/>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41" name="Oval 140"/>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142" name="Picture 141"/>
              <p:cNvPicPr>
                <a:picLocks noChangeAspect="1"/>
              </p:cNvPicPr>
              <p:nvPr/>
            </p:nvPicPr>
            <p:blipFill>
              <a:blip r:embed="rId3"/>
              <a:stretch>
                <a:fillRect/>
              </a:stretch>
            </p:blipFill>
            <p:spPr>
              <a:xfrm>
                <a:off x="2671327" y="1576953"/>
                <a:ext cx="213378" cy="201185"/>
              </a:xfrm>
              <a:prstGeom prst="rect">
                <a:avLst/>
              </a:prstGeom>
            </p:spPr>
          </p:pic>
        </p:grpSp>
        <p:grpSp>
          <p:nvGrpSpPr>
            <p:cNvPr id="143" name="Group 142"/>
            <p:cNvGrpSpPr/>
            <p:nvPr/>
          </p:nvGrpSpPr>
          <p:grpSpPr>
            <a:xfrm>
              <a:off x="405190" y="2047018"/>
              <a:ext cx="2323540" cy="469890"/>
              <a:chOff x="763011" y="1412846"/>
              <a:chExt cx="2323540" cy="469890"/>
            </a:xfrm>
          </p:grpSpPr>
          <p:sp>
            <p:nvSpPr>
              <p:cNvPr id="144"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45" name="Oval 144"/>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46" name="Oval 145"/>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47" name="Oval 146"/>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48" name="Oval 147"/>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49" name="Oval 148"/>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50" name="Oval 149"/>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151" name="Picture 150"/>
              <p:cNvPicPr>
                <a:picLocks noChangeAspect="1"/>
              </p:cNvPicPr>
              <p:nvPr/>
            </p:nvPicPr>
            <p:blipFill>
              <a:blip r:embed="rId3"/>
              <a:stretch>
                <a:fillRect/>
              </a:stretch>
            </p:blipFill>
            <p:spPr>
              <a:xfrm>
                <a:off x="2671327" y="1576953"/>
                <a:ext cx="213378" cy="201185"/>
              </a:xfrm>
              <a:prstGeom prst="rect">
                <a:avLst/>
              </a:prstGeom>
            </p:spPr>
          </p:pic>
        </p:grpSp>
      </p:grpSp>
      <p:grpSp>
        <p:nvGrpSpPr>
          <p:cNvPr id="152" name="Group 151"/>
          <p:cNvGrpSpPr/>
          <p:nvPr/>
        </p:nvGrpSpPr>
        <p:grpSpPr>
          <a:xfrm>
            <a:off x="367238" y="4548465"/>
            <a:ext cx="2323540" cy="469890"/>
            <a:chOff x="763011" y="1412846"/>
            <a:chExt cx="2323540" cy="469890"/>
          </a:xfrm>
        </p:grpSpPr>
        <p:sp>
          <p:nvSpPr>
            <p:cNvPr id="153"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54" name="Oval 153"/>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55" name="Oval 154"/>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56" name="Oval 155"/>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57" name="Oval 156"/>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58" name="Oval 157"/>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59" name="Oval 158"/>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160" name="Picture 159"/>
            <p:cNvPicPr>
              <a:picLocks noChangeAspect="1"/>
            </p:cNvPicPr>
            <p:nvPr/>
          </p:nvPicPr>
          <p:blipFill>
            <a:blip r:embed="rId3"/>
            <a:stretch>
              <a:fillRect/>
            </a:stretch>
          </p:blipFill>
          <p:spPr>
            <a:xfrm>
              <a:off x="2671327" y="1576953"/>
              <a:ext cx="213378" cy="201185"/>
            </a:xfrm>
            <a:prstGeom prst="rect">
              <a:avLst/>
            </a:prstGeom>
          </p:spPr>
        </p:pic>
      </p:grpSp>
      <p:grpSp>
        <p:nvGrpSpPr>
          <p:cNvPr id="161" name="Group 160"/>
          <p:cNvGrpSpPr/>
          <p:nvPr/>
        </p:nvGrpSpPr>
        <p:grpSpPr>
          <a:xfrm>
            <a:off x="360430" y="3987808"/>
            <a:ext cx="2323540" cy="469890"/>
            <a:chOff x="763011" y="1412846"/>
            <a:chExt cx="2323540" cy="469890"/>
          </a:xfrm>
        </p:grpSpPr>
        <p:sp>
          <p:nvSpPr>
            <p:cNvPr id="162"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63" name="Oval 162"/>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64" name="Oval 163"/>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65" name="Oval 164"/>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66" name="Oval 165"/>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67" name="Oval 166"/>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68" name="Oval 167"/>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169" name="Picture 168"/>
            <p:cNvPicPr>
              <a:picLocks noChangeAspect="1"/>
            </p:cNvPicPr>
            <p:nvPr/>
          </p:nvPicPr>
          <p:blipFill>
            <a:blip r:embed="rId3"/>
            <a:stretch>
              <a:fillRect/>
            </a:stretch>
          </p:blipFill>
          <p:spPr>
            <a:xfrm>
              <a:off x="2671327" y="1576953"/>
              <a:ext cx="213378" cy="201185"/>
            </a:xfrm>
            <a:prstGeom prst="rect">
              <a:avLst/>
            </a:prstGeom>
          </p:spPr>
        </p:pic>
      </p:grpSp>
      <p:grpSp>
        <p:nvGrpSpPr>
          <p:cNvPr id="170" name="Group 169"/>
          <p:cNvGrpSpPr/>
          <p:nvPr/>
        </p:nvGrpSpPr>
        <p:grpSpPr>
          <a:xfrm>
            <a:off x="360430" y="3434978"/>
            <a:ext cx="2323540" cy="469890"/>
            <a:chOff x="763011" y="1412846"/>
            <a:chExt cx="2323540" cy="469890"/>
          </a:xfrm>
        </p:grpSpPr>
        <p:sp>
          <p:nvSpPr>
            <p:cNvPr id="171" name="Rounded Rectangle 4"/>
            <p:cNvSpPr/>
            <p:nvPr/>
          </p:nvSpPr>
          <p:spPr>
            <a:xfrm>
              <a:off x="763011" y="1412846"/>
              <a:ext cx="2323540" cy="4698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72" name="Oval 171"/>
            <p:cNvSpPr/>
            <p:nvPr/>
          </p:nvSpPr>
          <p:spPr>
            <a:xfrm>
              <a:off x="894197" y="1571425"/>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73" name="Oval 172"/>
            <p:cNvSpPr/>
            <p:nvPr/>
          </p:nvSpPr>
          <p:spPr>
            <a:xfrm>
              <a:off x="1198319" y="1571424"/>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74" name="Oval 173"/>
            <p:cNvSpPr/>
            <p:nvPr/>
          </p:nvSpPr>
          <p:spPr>
            <a:xfrm>
              <a:off x="2391712" y="1580927"/>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75" name="Oval 174"/>
            <p:cNvSpPr/>
            <p:nvPr/>
          </p:nvSpPr>
          <p:spPr>
            <a:xfrm>
              <a:off x="180655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76" name="Oval 175"/>
            <p:cNvSpPr/>
            <p:nvPr/>
          </p:nvSpPr>
          <p:spPr>
            <a:xfrm>
              <a:off x="2107782" y="1580929"/>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sp>
          <p:nvSpPr>
            <p:cNvPr id="177" name="Oval 176"/>
            <p:cNvSpPr/>
            <p:nvPr/>
          </p:nvSpPr>
          <p:spPr>
            <a:xfrm>
              <a:off x="1502439" y="1571423"/>
              <a:ext cx="207897" cy="19903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endParaRPr>
            </a:p>
          </p:txBody>
        </p:sp>
        <p:pic>
          <p:nvPicPr>
            <p:cNvPr id="178" name="Picture 177"/>
            <p:cNvPicPr>
              <a:picLocks noChangeAspect="1"/>
            </p:cNvPicPr>
            <p:nvPr/>
          </p:nvPicPr>
          <p:blipFill>
            <a:blip r:embed="rId3"/>
            <a:stretch>
              <a:fillRect/>
            </a:stretch>
          </p:blipFill>
          <p:spPr>
            <a:xfrm>
              <a:off x="2671327" y="1576953"/>
              <a:ext cx="213378" cy="201185"/>
            </a:xfrm>
            <a:prstGeom prst="rect">
              <a:avLst/>
            </a:prstGeom>
          </p:spPr>
        </p:pic>
      </p:grpSp>
      <p:sp>
        <p:nvSpPr>
          <p:cNvPr id="10" name="Right Brace 9"/>
          <p:cNvSpPr/>
          <p:nvPr/>
        </p:nvSpPr>
        <p:spPr>
          <a:xfrm>
            <a:off x="2777039" y="2067784"/>
            <a:ext cx="175926" cy="981312"/>
          </a:xfrm>
          <a:prstGeom prst="rightBrac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4D4D95"/>
              </a:solidFill>
              <a:effectLst/>
              <a:uLnTx/>
              <a:uFillTx/>
              <a:latin typeface="Arial" panose="020B0604020202020204"/>
              <a:ea typeface="+mn-ea"/>
              <a:cs typeface="+mn-cs"/>
              <a:sym typeface="Arial" panose="020B0604020202020204"/>
            </a:endParaRPr>
          </a:p>
        </p:txBody>
      </p:sp>
      <p:sp>
        <p:nvSpPr>
          <p:cNvPr id="179" name="Right Brace 178"/>
          <p:cNvSpPr/>
          <p:nvPr/>
        </p:nvSpPr>
        <p:spPr>
          <a:xfrm>
            <a:off x="2760778" y="3476385"/>
            <a:ext cx="210650" cy="1511251"/>
          </a:xfrm>
          <a:prstGeom prst="rightBrace">
            <a:avLst/>
          </a:prstGeom>
          <a:ln w="349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4D4D95"/>
              </a:solidFill>
              <a:effectLst/>
              <a:uLnTx/>
              <a:uFillTx/>
              <a:latin typeface="Arial" panose="020B0604020202020204"/>
              <a:ea typeface="+mn-ea"/>
              <a:cs typeface="+mn-cs"/>
              <a:sym typeface="Arial" panose="020B0604020202020204"/>
            </a:endParaRPr>
          </a:p>
        </p:txBody>
      </p:sp>
      <p:sp>
        <p:nvSpPr>
          <p:cNvPr id="76" name="Rounded Rectangle 1"/>
          <p:cNvSpPr/>
          <p:nvPr/>
        </p:nvSpPr>
        <p:spPr>
          <a:xfrm>
            <a:off x="6960378" y="666749"/>
            <a:ext cx="2124162" cy="4317169"/>
          </a:xfrm>
          <a:prstGeom prst="roundRect">
            <a:avLst/>
          </a:prstGeom>
          <a:solidFill>
            <a:srgbClr val="F7EF85"/>
          </a:solidFill>
          <a:ln>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123960" y="730756"/>
            <a:ext cx="1600200" cy="1282402"/>
          </a:xfrm>
          <a:prstGeom prst="rect">
            <a:avLst/>
          </a:prstGeom>
          <a:noFill/>
        </p:spPr>
        <p:txBody>
          <a:bodyPr wrap="square" rtlCol="0">
            <a:spAutoFit/>
          </a:bodyPr>
          <a:lstStyle/>
          <a:p>
            <a:pPr>
              <a:lnSpc>
                <a:spcPct val="150000"/>
              </a:lnSpc>
            </a:pPr>
            <a:r>
              <a:rPr lang="en-US" sz="1800" b="1" dirty="0">
                <a:latin typeface="Tahoma" panose="020B0604030504040204" pitchFamily="34" charset="0"/>
                <a:cs typeface="Tahoma" panose="020B0604030504040204" pitchFamily="34" charset="0"/>
              </a:rPr>
              <a:t>7 x 1 = 7</a:t>
            </a:r>
          </a:p>
          <a:p>
            <a:pPr>
              <a:lnSpc>
                <a:spcPct val="150000"/>
              </a:lnSpc>
            </a:pPr>
            <a:r>
              <a:rPr lang="en-US" sz="1800" b="1" dirty="0">
                <a:latin typeface="Tahoma" panose="020B0604030504040204" pitchFamily="34" charset="0"/>
                <a:cs typeface="Tahoma" panose="020B0604030504040204" pitchFamily="34" charset="0"/>
              </a:rPr>
              <a:t>7 x 2 = 14</a:t>
            </a:r>
          </a:p>
          <a:p>
            <a:pPr>
              <a:lnSpc>
                <a:spcPct val="150000"/>
              </a:lnSpc>
            </a:pPr>
            <a:r>
              <a:rPr lang="en-US" sz="1800" b="1" dirty="0">
                <a:latin typeface="Tahoma" panose="020B0604030504040204" pitchFamily="34" charset="0"/>
                <a:cs typeface="Tahoma" panose="020B0604030504040204" pitchFamily="34" charset="0"/>
              </a:rPr>
              <a:t>7 x 3 = 21</a:t>
            </a:r>
          </a:p>
        </p:txBody>
      </p:sp>
      <p:sp>
        <p:nvSpPr>
          <p:cNvPr id="78" name="TextBox 77"/>
          <p:cNvSpPr txBox="1"/>
          <p:nvPr/>
        </p:nvSpPr>
        <p:spPr>
          <a:xfrm>
            <a:off x="7112779" y="1933129"/>
            <a:ext cx="1600200" cy="3000821"/>
          </a:xfrm>
          <a:prstGeom prst="rect">
            <a:avLst/>
          </a:prstGeom>
          <a:noFill/>
        </p:spPr>
        <p:txBody>
          <a:bodyPr wrap="square" rtlCol="0">
            <a:spAutoFit/>
          </a:bodyPr>
          <a:lstStyle/>
          <a:p>
            <a:pPr>
              <a:lnSpc>
                <a:spcPct val="150000"/>
              </a:lnSpc>
            </a:pPr>
            <a:r>
              <a:rPr lang="en-US" sz="1800" b="1" dirty="0">
                <a:latin typeface="Tahoma" panose="020B0604030504040204" pitchFamily="34" charset="0"/>
                <a:cs typeface="Tahoma" panose="020B0604030504040204" pitchFamily="34" charset="0"/>
              </a:rPr>
              <a:t>7 x 4 = </a:t>
            </a:r>
          </a:p>
          <a:p>
            <a:pPr>
              <a:lnSpc>
                <a:spcPct val="150000"/>
              </a:lnSpc>
            </a:pPr>
            <a:r>
              <a:rPr lang="en-US" sz="1800" b="1" dirty="0">
                <a:latin typeface="Tahoma" panose="020B0604030504040204" pitchFamily="34" charset="0"/>
                <a:cs typeface="Tahoma" panose="020B0604030504040204" pitchFamily="34" charset="0"/>
              </a:rPr>
              <a:t>7 x 5 = </a:t>
            </a:r>
          </a:p>
          <a:p>
            <a:pPr>
              <a:lnSpc>
                <a:spcPct val="150000"/>
              </a:lnSpc>
            </a:pPr>
            <a:r>
              <a:rPr lang="en-US" sz="1800" b="1" dirty="0">
                <a:latin typeface="Tahoma" panose="020B0604030504040204" pitchFamily="34" charset="0"/>
                <a:cs typeface="Tahoma" panose="020B0604030504040204" pitchFamily="34" charset="0"/>
              </a:rPr>
              <a:t>7 x 6 = </a:t>
            </a:r>
          </a:p>
          <a:p>
            <a:pPr>
              <a:lnSpc>
                <a:spcPct val="150000"/>
              </a:lnSpc>
            </a:pPr>
            <a:r>
              <a:rPr lang="en-US" sz="1800" b="1" dirty="0">
                <a:latin typeface="Tahoma" panose="020B0604030504040204" pitchFamily="34" charset="0"/>
                <a:cs typeface="Tahoma" panose="020B0604030504040204" pitchFamily="34" charset="0"/>
              </a:rPr>
              <a:t>7 x 7 =</a:t>
            </a:r>
          </a:p>
          <a:p>
            <a:pPr>
              <a:lnSpc>
                <a:spcPct val="150000"/>
              </a:lnSpc>
            </a:pPr>
            <a:r>
              <a:rPr lang="en-US" sz="1800" b="1" dirty="0">
                <a:latin typeface="Tahoma" panose="020B0604030504040204" pitchFamily="34" charset="0"/>
                <a:cs typeface="Tahoma" panose="020B0604030504040204" pitchFamily="34" charset="0"/>
              </a:rPr>
              <a:t>7 x 8 =</a:t>
            </a:r>
          </a:p>
          <a:p>
            <a:pPr>
              <a:lnSpc>
                <a:spcPct val="150000"/>
              </a:lnSpc>
            </a:pPr>
            <a:r>
              <a:rPr lang="en-US" sz="1800" b="1" dirty="0">
                <a:latin typeface="Tahoma" panose="020B0604030504040204" pitchFamily="34" charset="0"/>
                <a:cs typeface="Tahoma" panose="020B0604030504040204" pitchFamily="34" charset="0"/>
              </a:rPr>
              <a:t>7 x 9 =</a:t>
            </a:r>
          </a:p>
          <a:p>
            <a:pPr>
              <a:lnSpc>
                <a:spcPct val="150000"/>
              </a:lnSpc>
            </a:pPr>
            <a:r>
              <a:rPr lang="en-US" sz="1800" b="1" dirty="0">
                <a:latin typeface="Tahoma" panose="020B0604030504040204" pitchFamily="34" charset="0"/>
                <a:cs typeface="Tahoma" panose="020B0604030504040204" pitchFamily="34" charset="0"/>
              </a:rPr>
              <a:t>7 x 10 = </a:t>
            </a:r>
          </a:p>
        </p:txBody>
      </p:sp>
      <p:sp>
        <p:nvSpPr>
          <p:cNvPr id="79" name="TextBox 78"/>
          <p:cNvSpPr txBox="1"/>
          <p:nvPr/>
        </p:nvSpPr>
        <p:spPr>
          <a:xfrm>
            <a:off x="7123594" y="730756"/>
            <a:ext cx="296263" cy="1310793"/>
          </a:xfrm>
          <a:prstGeom prst="rect">
            <a:avLst/>
          </a:prstGeom>
          <a:noFill/>
        </p:spPr>
        <p:txBody>
          <a:bodyPr wrap="square" rtlCol="0">
            <a:spAutoFit/>
          </a:bodyPr>
          <a:lstStyle/>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a:t>
            </a:r>
          </a:p>
        </p:txBody>
      </p:sp>
      <p:sp>
        <p:nvSpPr>
          <p:cNvPr id="81" name="TextBox 80"/>
          <p:cNvSpPr txBox="1"/>
          <p:nvPr/>
        </p:nvSpPr>
        <p:spPr>
          <a:xfrm>
            <a:off x="7524968" y="1924504"/>
            <a:ext cx="609600" cy="3000821"/>
          </a:xfrm>
          <a:prstGeom prst="rect">
            <a:avLst/>
          </a:prstGeom>
          <a:noFill/>
        </p:spPr>
        <p:txBody>
          <a:bodyPr wrap="square" rtlCol="0">
            <a:spAutoFit/>
          </a:bodyPr>
          <a:lstStyle/>
          <a:p>
            <a:pPr>
              <a:lnSpc>
                <a:spcPct val="150000"/>
              </a:lnSpc>
            </a:pPr>
            <a:r>
              <a:rPr lang="en-US" sz="1800" b="1" dirty="0">
                <a:solidFill>
                  <a:srgbClr val="00B0F0"/>
                </a:solidFill>
                <a:latin typeface="Tahoma" panose="020B0604030504040204" pitchFamily="34" charset="0"/>
                <a:cs typeface="Tahoma" panose="020B0604030504040204" pitchFamily="34" charset="0"/>
              </a:rPr>
              <a:t>4  </a:t>
            </a:r>
          </a:p>
          <a:p>
            <a:pPr>
              <a:lnSpc>
                <a:spcPct val="150000"/>
              </a:lnSpc>
            </a:pPr>
            <a:r>
              <a:rPr lang="en-US" sz="1800" b="1" dirty="0">
                <a:solidFill>
                  <a:srgbClr val="00B0F0"/>
                </a:solidFill>
                <a:latin typeface="Tahoma" panose="020B0604030504040204" pitchFamily="34" charset="0"/>
                <a:cs typeface="Tahoma" panose="020B0604030504040204" pitchFamily="34" charset="0"/>
              </a:rPr>
              <a:t>5  </a:t>
            </a:r>
          </a:p>
          <a:p>
            <a:pPr>
              <a:lnSpc>
                <a:spcPct val="150000"/>
              </a:lnSpc>
            </a:pPr>
            <a:r>
              <a:rPr lang="en-US" sz="1800" b="1" dirty="0">
                <a:solidFill>
                  <a:srgbClr val="00B0F0"/>
                </a:solidFill>
                <a:latin typeface="Tahoma" panose="020B0604030504040204" pitchFamily="34" charset="0"/>
                <a:cs typeface="Tahoma" panose="020B0604030504040204" pitchFamily="34" charset="0"/>
              </a:rPr>
              <a:t>6  </a:t>
            </a:r>
          </a:p>
          <a:p>
            <a:pPr>
              <a:lnSpc>
                <a:spcPct val="150000"/>
              </a:lnSpc>
            </a:pPr>
            <a:r>
              <a:rPr lang="en-US" sz="1800" b="1" dirty="0">
                <a:solidFill>
                  <a:srgbClr val="00B0F0"/>
                </a:solidFill>
                <a:latin typeface="Tahoma" panose="020B0604030504040204" pitchFamily="34" charset="0"/>
                <a:cs typeface="Tahoma" panose="020B0604030504040204" pitchFamily="34" charset="0"/>
              </a:rPr>
              <a:t>7 </a:t>
            </a:r>
          </a:p>
          <a:p>
            <a:pPr>
              <a:lnSpc>
                <a:spcPct val="150000"/>
              </a:lnSpc>
            </a:pPr>
            <a:r>
              <a:rPr lang="en-US" sz="1800" b="1" dirty="0">
                <a:solidFill>
                  <a:srgbClr val="00B0F0"/>
                </a:solidFill>
                <a:latin typeface="Tahoma" panose="020B0604030504040204" pitchFamily="34" charset="0"/>
                <a:cs typeface="Tahoma" panose="020B0604030504040204" pitchFamily="34" charset="0"/>
              </a:rPr>
              <a:t>8 </a:t>
            </a:r>
          </a:p>
          <a:p>
            <a:pPr>
              <a:lnSpc>
                <a:spcPct val="150000"/>
              </a:lnSpc>
            </a:pPr>
            <a:r>
              <a:rPr lang="en-US" sz="1800" b="1" dirty="0">
                <a:solidFill>
                  <a:srgbClr val="00B0F0"/>
                </a:solidFill>
                <a:latin typeface="Tahoma" panose="020B0604030504040204" pitchFamily="34" charset="0"/>
                <a:cs typeface="Tahoma" panose="020B0604030504040204" pitchFamily="34" charset="0"/>
              </a:rPr>
              <a:t>9 </a:t>
            </a:r>
          </a:p>
          <a:p>
            <a:pPr>
              <a:lnSpc>
                <a:spcPct val="150000"/>
              </a:lnSpc>
            </a:pPr>
            <a:r>
              <a:rPr lang="en-US" sz="1800" b="1" dirty="0">
                <a:solidFill>
                  <a:srgbClr val="00B0F0"/>
                </a:solidFill>
                <a:latin typeface="Tahoma" panose="020B0604030504040204" pitchFamily="34" charset="0"/>
                <a:cs typeface="Tahoma" panose="020B0604030504040204" pitchFamily="34" charset="0"/>
              </a:rPr>
              <a:t>10</a:t>
            </a:r>
          </a:p>
        </p:txBody>
      </p:sp>
      <p:sp>
        <p:nvSpPr>
          <p:cNvPr id="82" name="TextBox 81"/>
          <p:cNvSpPr txBox="1"/>
          <p:nvPr/>
        </p:nvSpPr>
        <p:spPr>
          <a:xfrm>
            <a:off x="7536504" y="736846"/>
            <a:ext cx="304800" cy="1282402"/>
          </a:xfrm>
          <a:prstGeom prst="rect">
            <a:avLst/>
          </a:prstGeom>
          <a:noFill/>
        </p:spPr>
        <p:txBody>
          <a:bodyPr wrap="square" rtlCol="0">
            <a:spAutoFit/>
          </a:bodyPr>
          <a:lstStyle/>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1</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2</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3</a:t>
            </a:r>
          </a:p>
        </p:txBody>
      </p:sp>
      <p:sp>
        <p:nvSpPr>
          <p:cNvPr id="83" name="Curved Left Arrow 5"/>
          <p:cNvSpPr/>
          <p:nvPr/>
        </p:nvSpPr>
        <p:spPr>
          <a:xfrm>
            <a:off x="8382000" y="951907"/>
            <a:ext cx="228600" cy="484093"/>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8035627" y="713094"/>
            <a:ext cx="641763" cy="1410642"/>
          </a:xfrm>
          <a:prstGeom prst="rect">
            <a:avLst/>
          </a:prstGeom>
          <a:noFill/>
        </p:spPr>
        <p:txBody>
          <a:bodyPr wrap="square" rtlCol="0">
            <a:spAutoFit/>
          </a:bodyPr>
          <a:lstStyle/>
          <a:p>
            <a:pPr>
              <a:lnSpc>
                <a:spcPct val="150000"/>
              </a:lnSpc>
            </a:pPr>
            <a:r>
              <a:rPr lang="en-US" sz="1800" b="1" dirty="0">
                <a:solidFill>
                  <a:schemeClr val="tx2">
                    <a:lumMod val="75000"/>
                  </a:schemeClr>
                </a:solidFill>
                <a:latin typeface="Times New Roman" panose="02020603050405020304" pitchFamily="18" charset="0"/>
                <a:cs typeface="Times New Roman" panose="02020603050405020304" pitchFamily="18" charset="0"/>
              </a:rPr>
              <a:t>7</a:t>
            </a:r>
          </a:p>
          <a:p>
            <a:pPr>
              <a:lnSpc>
                <a:spcPct val="150000"/>
              </a:lnSpc>
            </a:pPr>
            <a:r>
              <a:rPr lang="en-US" sz="1800" b="1" dirty="0">
                <a:solidFill>
                  <a:schemeClr val="tx2">
                    <a:lumMod val="75000"/>
                  </a:schemeClr>
                </a:solidFill>
                <a:latin typeface="Times New Roman" panose="02020603050405020304" pitchFamily="18" charset="0"/>
                <a:cs typeface="Times New Roman" panose="02020603050405020304" pitchFamily="18" charset="0"/>
              </a:rPr>
              <a:t>14</a:t>
            </a:r>
          </a:p>
          <a:p>
            <a:pPr>
              <a:lnSpc>
                <a:spcPct val="150000"/>
              </a:lnSpc>
            </a:pPr>
            <a:r>
              <a:rPr lang="en-US" sz="1800" b="1" dirty="0">
                <a:solidFill>
                  <a:schemeClr val="tx2">
                    <a:lumMod val="75000"/>
                  </a:schemeClr>
                </a:solidFill>
                <a:latin typeface="Times New Roman" panose="02020603050405020304" pitchFamily="18" charset="0"/>
                <a:cs typeface="Times New Roman" panose="02020603050405020304" pitchFamily="18" charset="0"/>
              </a:rPr>
              <a:t>21</a:t>
            </a:r>
          </a:p>
        </p:txBody>
      </p:sp>
      <p:sp>
        <p:nvSpPr>
          <p:cNvPr id="85" name="TextBox 84"/>
          <p:cNvSpPr txBox="1"/>
          <p:nvPr/>
        </p:nvSpPr>
        <p:spPr>
          <a:xfrm>
            <a:off x="8531578" y="1024676"/>
            <a:ext cx="622688" cy="338554"/>
          </a:xfrm>
          <a:prstGeom prst="rect">
            <a:avLst/>
          </a:prstGeom>
          <a:noFill/>
        </p:spPr>
        <p:txBody>
          <a:bodyPr wrap="square" rtlCol="0">
            <a:spAutoFit/>
          </a:bodyPr>
          <a:lstStyle/>
          <a:p>
            <a:r>
              <a:rPr lang="en-US" sz="1600" b="1" dirty="0">
                <a:latin typeface="Tahoma" panose="020B0604030504040204" pitchFamily="34" charset="0"/>
                <a:cs typeface="Tahoma" panose="020B0604030504040204" pitchFamily="34" charset="0"/>
              </a:rPr>
              <a:t>+ 7</a:t>
            </a:r>
          </a:p>
        </p:txBody>
      </p:sp>
      <p:sp>
        <p:nvSpPr>
          <p:cNvPr id="86" name="Curved Left Arrow 132"/>
          <p:cNvSpPr/>
          <p:nvPr/>
        </p:nvSpPr>
        <p:spPr>
          <a:xfrm>
            <a:off x="8396868" y="1423968"/>
            <a:ext cx="228600" cy="484093"/>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TextBox 86"/>
          <p:cNvSpPr txBox="1"/>
          <p:nvPr/>
        </p:nvSpPr>
        <p:spPr>
          <a:xfrm>
            <a:off x="8556977" y="1492516"/>
            <a:ext cx="653138" cy="338554"/>
          </a:xfrm>
          <a:prstGeom prst="rect">
            <a:avLst/>
          </a:prstGeom>
          <a:noFill/>
        </p:spPr>
        <p:txBody>
          <a:bodyPr wrap="square" rtlCol="0">
            <a:spAutoFit/>
          </a:bodyPr>
          <a:lstStyle/>
          <a:p>
            <a:r>
              <a:rPr lang="en-US" sz="1600" b="1" dirty="0">
                <a:latin typeface="Tahoma" panose="020B0604030504040204" pitchFamily="34" charset="0"/>
                <a:cs typeface="Tahoma" panose="020B0604030504040204" pitchFamily="34" charset="0"/>
              </a:rPr>
              <a:t>+ 7</a:t>
            </a:r>
          </a:p>
        </p:txBody>
      </p:sp>
      <p:sp>
        <p:nvSpPr>
          <p:cNvPr id="88" name="TextBox 87"/>
          <p:cNvSpPr txBox="1"/>
          <p:nvPr/>
        </p:nvSpPr>
        <p:spPr>
          <a:xfrm>
            <a:off x="8010709" y="1924504"/>
            <a:ext cx="695606" cy="2944396"/>
          </a:xfrm>
          <a:prstGeom prst="rect">
            <a:avLst/>
          </a:prstGeom>
          <a:noFill/>
        </p:spPr>
        <p:txBody>
          <a:bodyPr wrap="square" rtlCol="0">
            <a:spAutoFit/>
          </a:bodyPr>
          <a:lstStyle/>
          <a:p>
            <a:pPr>
              <a:lnSpc>
                <a:spcPct val="150000"/>
              </a:lnSpc>
            </a:pPr>
            <a:r>
              <a:rPr lang="en-US" sz="1800" b="1" dirty="0">
                <a:solidFill>
                  <a:schemeClr val="tx2">
                    <a:lumMod val="75000"/>
                  </a:schemeClr>
                </a:solidFill>
                <a:latin typeface="Tahoma" panose="020B0604030504040204" pitchFamily="34" charset="0"/>
                <a:cs typeface="Tahoma" panose="020B0604030504040204" pitchFamily="34" charset="0"/>
              </a:rPr>
              <a:t>28</a:t>
            </a:r>
          </a:p>
          <a:p>
            <a:pPr>
              <a:lnSpc>
                <a:spcPct val="150000"/>
              </a:lnSpc>
            </a:pPr>
            <a:r>
              <a:rPr lang="en-US" sz="1800" b="1" dirty="0">
                <a:solidFill>
                  <a:schemeClr val="tx2">
                    <a:lumMod val="75000"/>
                  </a:schemeClr>
                </a:solidFill>
                <a:latin typeface="Tahoma" panose="020B0604030504040204" pitchFamily="34" charset="0"/>
                <a:cs typeface="Tahoma" panose="020B0604030504040204" pitchFamily="34" charset="0"/>
              </a:rPr>
              <a:t>35</a:t>
            </a:r>
          </a:p>
          <a:p>
            <a:pPr>
              <a:lnSpc>
                <a:spcPct val="150000"/>
              </a:lnSpc>
            </a:pPr>
            <a:r>
              <a:rPr lang="en-US" sz="1800" b="1" dirty="0">
                <a:solidFill>
                  <a:schemeClr val="tx2">
                    <a:lumMod val="75000"/>
                  </a:schemeClr>
                </a:solidFill>
                <a:latin typeface="Tahoma" panose="020B0604030504040204" pitchFamily="34" charset="0"/>
                <a:cs typeface="Tahoma" panose="020B0604030504040204" pitchFamily="34" charset="0"/>
              </a:rPr>
              <a:t>42</a:t>
            </a:r>
          </a:p>
          <a:p>
            <a:pPr>
              <a:lnSpc>
                <a:spcPct val="150000"/>
              </a:lnSpc>
            </a:pPr>
            <a:r>
              <a:rPr lang="en-US" sz="1800" b="1" dirty="0">
                <a:solidFill>
                  <a:schemeClr val="tx2">
                    <a:lumMod val="75000"/>
                  </a:schemeClr>
                </a:solidFill>
                <a:latin typeface="Tahoma" panose="020B0604030504040204" pitchFamily="34" charset="0"/>
                <a:cs typeface="Tahoma" panose="020B0604030504040204" pitchFamily="34" charset="0"/>
              </a:rPr>
              <a:t>49</a:t>
            </a:r>
          </a:p>
          <a:p>
            <a:pPr>
              <a:lnSpc>
                <a:spcPct val="150000"/>
              </a:lnSpc>
            </a:pPr>
            <a:r>
              <a:rPr lang="en-US" sz="1800" b="1" dirty="0">
                <a:solidFill>
                  <a:schemeClr val="tx2">
                    <a:lumMod val="75000"/>
                  </a:schemeClr>
                </a:solidFill>
                <a:latin typeface="Tahoma" panose="020B0604030504040204" pitchFamily="34" charset="0"/>
                <a:cs typeface="Tahoma" panose="020B0604030504040204" pitchFamily="34" charset="0"/>
              </a:rPr>
              <a:t>56</a:t>
            </a:r>
          </a:p>
          <a:p>
            <a:pPr>
              <a:lnSpc>
                <a:spcPct val="150000"/>
              </a:lnSpc>
            </a:pPr>
            <a:r>
              <a:rPr lang="en-US" sz="1800" b="1" dirty="0">
                <a:solidFill>
                  <a:schemeClr val="tx2">
                    <a:lumMod val="75000"/>
                  </a:schemeClr>
                </a:solidFill>
                <a:latin typeface="Tahoma" panose="020B0604030504040204" pitchFamily="34" charset="0"/>
                <a:cs typeface="Tahoma" panose="020B0604030504040204" pitchFamily="34" charset="0"/>
              </a:rPr>
              <a:t>63</a:t>
            </a:r>
          </a:p>
          <a:p>
            <a:pPr>
              <a:lnSpc>
                <a:spcPct val="150000"/>
              </a:lnSpc>
            </a:pPr>
            <a:r>
              <a:rPr lang="en-US" sz="1800" b="1" dirty="0">
                <a:solidFill>
                  <a:schemeClr val="tx2">
                    <a:lumMod val="75000"/>
                  </a:schemeClr>
                </a:solidFill>
                <a:latin typeface="Tahoma" panose="020B0604030504040204" pitchFamily="34" charset="0"/>
                <a:cs typeface="Tahoma" panose="020B0604030504040204" pitchFamily="34" charset="0"/>
              </a:rPr>
              <a:t>  70</a:t>
            </a:r>
          </a:p>
        </p:txBody>
      </p:sp>
      <p:sp>
        <p:nvSpPr>
          <p:cNvPr id="89" name="TextBox 88"/>
          <p:cNvSpPr txBox="1"/>
          <p:nvPr/>
        </p:nvSpPr>
        <p:spPr>
          <a:xfrm>
            <a:off x="7113890" y="1927443"/>
            <a:ext cx="1600200" cy="3000821"/>
          </a:xfrm>
          <a:prstGeom prst="rect">
            <a:avLst/>
          </a:prstGeom>
          <a:noFill/>
        </p:spPr>
        <p:txBody>
          <a:bodyPr wrap="square" rtlCol="0">
            <a:spAutoFit/>
          </a:bodyPr>
          <a:lstStyle/>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a:p>
            <a:pPr>
              <a:lnSpc>
                <a:spcPct val="150000"/>
              </a:lnSpc>
            </a:pPr>
            <a:r>
              <a:rPr lang="en-US" sz="1800" b="1" dirty="0">
                <a:solidFill>
                  <a:srgbClr val="00B0F0"/>
                </a:solidFill>
                <a:latin typeface="Times New Roman" panose="02020603050405020304" pitchFamily="18" charset="0"/>
                <a:cs typeface="Times New Roman" panose="02020603050405020304" pitchFamily="18" charset="0"/>
              </a:rPr>
              <a:t>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up)">
                                      <p:cBhvr>
                                        <p:cTn id="40" dur="500"/>
                                        <p:tgtEl>
                                          <p:spTgt spid="8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wipe(up)">
                                      <p:cBhvr>
                                        <p:cTn id="47" dur="500"/>
                                        <p:tgtEl>
                                          <p:spTgt spid="8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wipe(left)">
                                      <p:cBhvr>
                                        <p:cTn id="50" dur="500"/>
                                        <p:tgtEl>
                                          <p:spTgt spid="8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8">
                                            <p:txEl>
                                              <p:pRg st="0" end="0"/>
                                            </p:txEl>
                                          </p:spTgt>
                                        </p:tgtEl>
                                        <p:attrNameLst>
                                          <p:attrName>style.visibility</p:attrName>
                                        </p:attrNameLst>
                                      </p:cBhvr>
                                      <p:to>
                                        <p:strVal val="visible"/>
                                      </p:to>
                                    </p:set>
                                    <p:animEffect transition="in" filter="fade">
                                      <p:cBhvr>
                                        <p:cTn id="55" dur="500"/>
                                        <p:tgtEl>
                                          <p:spTgt spid="8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8">
                                            <p:txEl>
                                              <p:pRg st="1" end="1"/>
                                            </p:txEl>
                                          </p:spTgt>
                                        </p:tgtEl>
                                        <p:attrNameLst>
                                          <p:attrName>style.visibility</p:attrName>
                                        </p:attrNameLst>
                                      </p:cBhvr>
                                      <p:to>
                                        <p:strVal val="visible"/>
                                      </p:to>
                                    </p:set>
                                    <p:animEffect transition="in" filter="fade">
                                      <p:cBhvr>
                                        <p:cTn id="60" dur="500"/>
                                        <p:tgtEl>
                                          <p:spTgt spid="88">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8">
                                            <p:txEl>
                                              <p:pRg st="2" end="2"/>
                                            </p:txEl>
                                          </p:spTgt>
                                        </p:tgtEl>
                                        <p:attrNameLst>
                                          <p:attrName>style.visibility</p:attrName>
                                        </p:attrNameLst>
                                      </p:cBhvr>
                                      <p:to>
                                        <p:strVal val="visible"/>
                                      </p:to>
                                    </p:set>
                                    <p:animEffect transition="in" filter="fade">
                                      <p:cBhvr>
                                        <p:cTn id="65" dur="500"/>
                                        <p:tgtEl>
                                          <p:spTgt spid="88">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8">
                                            <p:txEl>
                                              <p:pRg st="3" end="3"/>
                                            </p:txEl>
                                          </p:spTgt>
                                        </p:tgtEl>
                                        <p:attrNameLst>
                                          <p:attrName>style.visibility</p:attrName>
                                        </p:attrNameLst>
                                      </p:cBhvr>
                                      <p:to>
                                        <p:strVal val="visible"/>
                                      </p:to>
                                    </p:set>
                                    <p:animEffect transition="in" filter="fade">
                                      <p:cBhvr>
                                        <p:cTn id="70" dur="500"/>
                                        <p:tgtEl>
                                          <p:spTgt spid="88">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8">
                                            <p:txEl>
                                              <p:pRg st="4" end="4"/>
                                            </p:txEl>
                                          </p:spTgt>
                                        </p:tgtEl>
                                        <p:attrNameLst>
                                          <p:attrName>style.visibility</p:attrName>
                                        </p:attrNameLst>
                                      </p:cBhvr>
                                      <p:to>
                                        <p:strVal val="visible"/>
                                      </p:to>
                                    </p:set>
                                    <p:animEffect transition="in" filter="fade">
                                      <p:cBhvr>
                                        <p:cTn id="75" dur="500"/>
                                        <p:tgtEl>
                                          <p:spTgt spid="88">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8">
                                            <p:txEl>
                                              <p:pRg st="5" end="5"/>
                                            </p:txEl>
                                          </p:spTgt>
                                        </p:tgtEl>
                                        <p:attrNameLst>
                                          <p:attrName>style.visibility</p:attrName>
                                        </p:attrNameLst>
                                      </p:cBhvr>
                                      <p:to>
                                        <p:strVal val="visible"/>
                                      </p:to>
                                    </p:set>
                                    <p:animEffect transition="in" filter="fade">
                                      <p:cBhvr>
                                        <p:cTn id="80" dur="500"/>
                                        <p:tgtEl>
                                          <p:spTgt spid="88">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8">
                                            <p:txEl>
                                              <p:pRg st="6" end="6"/>
                                            </p:txEl>
                                          </p:spTgt>
                                        </p:tgtEl>
                                        <p:attrNameLst>
                                          <p:attrName>style.visibility</p:attrName>
                                        </p:attrNameLst>
                                      </p:cBhvr>
                                      <p:to>
                                        <p:strVal val="visible"/>
                                      </p:to>
                                    </p:set>
                                    <p:animEffect transition="in" filter="fade">
                                      <p:cBhvr>
                                        <p:cTn id="85" dur="500"/>
                                        <p:tgtEl>
                                          <p:spTgt spid="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81" grpId="0"/>
      <p:bldP spid="81" grpId="1"/>
      <p:bldP spid="82" grpId="0"/>
      <p:bldP spid="82" grpId="1"/>
      <p:bldP spid="83" grpId="0" animBg="1"/>
      <p:bldP spid="84" grpId="0"/>
      <p:bldP spid="85" grpId="0"/>
      <p:bldP spid="86" grpId="0" animBg="1"/>
      <p:bldP spid="87" grpId="0"/>
      <p:bldP spid="88" grpId="0" uiExpand="1" build="p"/>
      <p:bldP spid="89" grpId="0"/>
      <p:bldP spid="8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828800" y="228600"/>
            <a:ext cx="5200650" cy="742950"/>
          </a:xfrm>
        </p:spPr>
        <p:txBody>
          <a:bodyPr/>
          <a:lstStyle/>
          <a:p>
            <a:pPr algn="ctr" eaLnBrk="1" hangingPunct="1">
              <a:defRPr/>
            </a:pPr>
            <a:r>
              <a:rPr lang="en-US" sz="3000" b="1">
                <a:solidFill>
                  <a:srgbClr val="FF0066"/>
                </a:solidFill>
                <a:effectLst>
                  <a:outerShdw blurRad="38100" dist="38100" dir="2700000" algn="tl">
                    <a:srgbClr val="000000"/>
                  </a:outerShdw>
                </a:effectLst>
                <a:latin typeface="VNI-Times" pitchFamily="2" charset="0"/>
              </a:rPr>
              <a:t>Hoïc thuoäc BAÛNG NHAÂN 7</a:t>
            </a:r>
          </a:p>
        </p:txBody>
      </p:sp>
      <p:sp>
        <p:nvSpPr>
          <p:cNvPr id="59395" name="Rectangle 3" descr="Recycled paper"/>
          <p:cNvSpPr>
            <a:spLocks noChangeArrowheads="1"/>
          </p:cNvSpPr>
          <p:nvPr/>
        </p:nvSpPr>
        <p:spPr bwMode="auto">
          <a:xfrm>
            <a:off x="3486150" y="971551"/>
            <a:ext cx="2076450" cy="3785652"/>
          </a:xfrm>
          <a:prstGeom prst="rect">
            <a:avLst/>
          </a:prstGeom>
          <a:blipFill dpi="0" rotWithShape="1">
            <a:blip r:embed="rId5"/>
            <a:srcRect/>
            <a:tile tx="0" ty="0" sx="100000" sy="100000" flip="none" algn="tl"/>
          </a:blipFill>
          <a:ln w="9525">
            <a:solidFill>
              <a:srgbClr val="996633"/>
            </a:solidFill>
            <a:miter lim="800000"/>
            <a:headEnd/>
            <a:tailEnd/>
          </a:ln>
          <a:effectLst/>
        </p:spPr>
        <p:txBody>
          <a:bodyPr wrap="square">
            <a:spAutoFit/>
          </a:bodyPr>
          <a:lstStyle/>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1   =  7</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2  =  14</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3  =  21</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4  =  28</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5  =  35</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6  =  42</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7  =  49</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8  =  56</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9  =  63</a:t>
            </a:r>
          </a:p>
          <a:p>
            <a:pPr>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P MathA" pitchFamily="2" charset="2"/>
              </a:rPr>
              <a:t>7  x 10 =  70</a:t>
            </a:r>
          </a:p>
        </p:txBody>
      </p:sp>
    </p:spTree>
    <p:extLst>
      <p:ext uri="{BB962C8B-B14F-4D97-AF65-F5344CB8AC3E}">
        <p14:creationId xmlns:p14="http://schemas.microsoft.com/office/powerpoint/2010/main" val="1367717602"/>
      </p:ext>
    </p:extLst>
  </p:cSld>
  <p:clrMapOvr>
    <a:masterClrMapping/>
  </p:clrMapOvr>
  <p:transition spd="med">
    <p:random/>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9394"/>
                                        </p:tgtEl>
                                        <p:attrNameLst>
                                          <p:attrName>style.visibility</p:attrName>
                                        </p:attrNameLst>
                                      </p:cBhvr>
                                      <p:to>
                                        <p:strVal val="visible"/>
                                      </p:to>
                                    </p:set>
                                    <p:animEffect transition="in" filter="fade">
                                      <p:cBhvr>
                                        <p:cTn id="7" dur="500"/>
                                        <p:tgtEl>
                                          <p:spTgt spid="59394"/>
                                        </p:tgtEl>
                                      </p:cBhvr>
                                    </p:animEffect>
                                    <p:anim calcmode="lin" valueType="num">
                                      <p:cBhvr>
                                        <p:cTn id="8" dur="500" fill="hold"/>
                                        <p:tgtEl>
                                          <p:spTgt spid="59394"/>
                                        </p:tgtEl>
                                        <p:attrNameLst>
                                          <p:attrName>ppt_x</p:attrName>
                                        </p:attrNameLst>
                                      </p:cBhvr>
                                      <p:tavLst>
                                        <p:tav tm="0">
                                          <p:val>
                                            <p:strVal val="#ppt_x-.1"/>
                                          </p:val>
                                        </p:tav>
                                        <p:tav tm="100000">
                                          <p:val>
                                            <p:strVal val="#ppt_x"/>
                                          </p:val>
                                        </p:tav>
                                      </p:tavLst>
                                    </p:anim>
                                    <p:anim calcmode="lin" valueType="num">
                                      <p:cBhvr>
                                        <p:cTn id="9" dur="500" fill="hold"/>
                                        <p:tgtEl>
                                          <p:spTgt spid="59394"/>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9395">
                                            <p:bg/>
                                          </p:spTgt>
                                        </p:tgtEl>
                                        <p:attrNameLst>
                                          <p:attrName>style.visibility</p:attrName>
                                        </p:attrNameLst>
                                      </p:cBhvr>
                                      <p:to>
                                        <p:strVal val="visible"/>
                                      </p:to>
                                    </p:set>
                                    <p:anim calcmode="lin" valueType="num">
                                      <p:cBhvr>
                                        <p:cTn id="13" dur="1000" fill="hold"/>
                                        <p:tgtEl>
                                          <p:spTgt spid="59395">
                                            <p:bg/>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59395">
                                            <p:bg/>
                                          </p:spTgt>
                                        </p:tgtEl>
                                        <p:attrNameLst>
                                          <p:attrName>ppt_y</p:attrName>
                                        </p:attrNameLst>
                                      </p:cBhvr>
                                      <p:tavLst>
                                        <p:tav tm="0">
                                          <p:val>
                                            <p:strVal val="#ppt_y"/>
                                          </p:val>
                                        </p:tav>
                                        <p:tav tm="100000">
                                          <p:val>
                                            <p:strVal val="#ppt_y"/>
                                          </p:val>
                                        </p:tav>
                                      </p:tavLst>
                                    </p:anim>
                                    <p:anim calcmode="lin" valueType="num">
                                      <p:cBhvr>
                                        <p:cTn id="15" dur="1000" fill="hold"/>
                                        <p:tgtEl>
                                          <p:spTgt spid="5939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5939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59395">
                                            <p:bg/>
                                          </p:spTgt>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59395">
                                            <p:txEl>
                                              <p:pRg st="0" end="0"/>
                                            </p:txEl>
                                          </p:spTgt>
                                        </p:tgtEl>
                                        <p:attrNameLst>
                                          <p:attrName>style.visibility</p:attrName>
                                        </p:attrNameLst>
                                      </p:cBhvr>
                                      <p:to>
                                        <p:strVal val="visible"/>
                                      </p:to>
                                    </p:set>
                                    <p:anim calcmode="lin" valueType="num">
                                      <p:cBhvr>
                                        <p:cTn id="20" dur="1000" fill="hold"/>
                                        <p:tgtEl>
                                          <p:spTgt spid="5939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59395">
                                            <p:txEl>
                                              <p:pRg st="0" end="0"/>
                                            </p:txEl>
                                          </p:spTgt>
                                        </p:tgtEl>
                                        <p:attrNameLst>
                                          <p:attrName>ppt_y</p:attrName>
                                        </p:attrNameLst>
                                      </p:cBhvr>
                                      <p:tavLst>
                                        <p:tav tm="0">
                                          <p:val>
                                            <p:strVal val="#ppt_y"/>
                                          </p:val>
                                        </p:tav>
                                        <p:tav tm="100000">
                                          <p:val>
                                            <p:strVal val="#ppt_y"/>
                                          </p:val>
                                        </p:tav>
                                      </p:tavLst>
                                    </p:anim>
                                    <p:anim calcmode="lin" valueType="num">
                                      <p:cBhvr>
                                        <p:cTn id="22" dur="1000" fill="hold"/>
                                        <p:tgtEl>
                                          <p:spTgt spid="5939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5939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59395">
                                            <p:txEl>
                                              <p:pRg st="0" end="0"/>
                                            </p:txEl>
                                          </p:spTgt>
                                        </p:tgtEl>
                                      </p:cBhvr>
                                    </p:animEffect>
                                  </p:childTnLst>
                                  <p:subTnLst>
                                    <p:audio>
                                      <p:cMediaNode vol="100000">
                                        <p:cTn display="0" masterRel="sameClick">
                                          <p:stCondLst>
                                            <p:cond evt="begin" delay="0">
                                              <p:tn val="18"/>
                                            </p:cond>
                                          </p:stCondLst>
                                          <p:endCondLst>
                                            <p:cond evt="onStopAudio" delay="0">
                                              <p:tgtEl>
                                                <p:sldTgt/>
                                              </p:tgtEl>
                                            </p:cond>
                                          </p:endCondLst>
                                        </p:cTn>
                                        <p:tgtEl>
                                          <p:sndTgt r:embed="rId4" name="coin.wav"/>
                                        </p:tgtEl>
                                      </p:cMediaNode>
                                    </p:audio>
                                  </p:sub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59395">
                                            <p:txEl>
                                              <p:pRg st="1" end="1"/>
                                            </p:txEl>
                                          </p:spTgt>
                                        </p:tgtEl>
                                        <p:attrNameLst>
                                          <p:attrName>style.visibility</p:attrName>
                                        </p:attrNameLst>
                                      </p:cBhvr>
                                      <p:to>
                                        <p:strVal val="visible"/>
                                      </p:to>
                                    </p:set>
                                    <p:anim calcmode="lin" valueType="num">
                                      <p:cBhvr>
                                        <p:cTn id="27" dur="1000" fill="hold"/>
                                        <p:tgtEl>
                                          <p:spTgt spid="5939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59395">
                                            <p:txEl>
                                              <p:pRg st="1" end="1"/>
                                            </p:txEl>
                                          </p:spTgt>
                                        </p:tgtEl>
                                        <p:attrNameLst>
                                          <p:attrName>ppt_y</p:attrName>
                                        </p:attrNameLst>
                                      </p:cBhvr>
                                      <p:tavLst>
                                        <p:tav tm="0">
                                          <p:val>
                                            <p:strVal val="#ppt_y"/>
                                          </p:val>
                                        </p:tav>
                                        <p:tav tm="100000">
                                          <p:val>
                                            <p:strVal val="#ppt_y"/>
                                          </p:val>
                                        </p:tav>
                                      </p:tavLst>
                                    </p:anim>
                                    <p:anim calcmode="lin" valueType="num">
                                      <p:cBhvr>
                                        <p:cTn id="29" dur="1000" fill="hold"/>
                                        <p:tgtEl>
                                          <p:spTgt spid="5939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5939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59395">
                                            <p:txEl>
                                              <p:pRg st="1" end="1"/>
                                            </p:txEl>
                                          </p:spTgt>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4" name="coin.wav"/>
                                        </p:tgtEl>
                                      </p:cMediaNode>
                                    </p:audio>
                                  </p:sub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59395">
                                            <p:txEl>
                                              <p:pRg st="2" end="2"/>
                                            </p:txEl>
                                          </p:spTgt>
                                        </p:tgtEl>
                                        <p:attrNameLst>
                                          <p:attrName>style.visibility</p:attrName>
                                        </p:attrNameLst>
                                      </p:cBhvr>
                                      <p:to>
                                        <p:strVal val="visible"/>
                                      </p:to>
                                    </p:set>
                                    <p:anim calcmode="lin" valueType="num">
                                      <p:cBhvr>
                                        <p:cTn id="34" dur="1000" fill="hold"/>
                                        <p:tgtEl>
                                          <p:spTgt spid="5939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59395">
                                            <p:txEl>
                                              <p:pRg st="2" end="2"/>
                                            </p:txEl>
                                          </p:spTgt>
                                        </p:tgtEl>
                                        <p:attrNameLst>
                                          <p:attrName>ppt_y</p:attrName>
                                        </p:attrNameLst>
                                      </p:cBhvr>
                                      <p:tavLst>
                                        <p:tav tm="0">
                                          <p:val>
                                            <p:strVal val="#ppt_y"/>
                                          </p:val>
                                        </p:tav>
                                        <p:tav tm="100000">
                                          <p:val>
                                            <p:strVal val="#ppt_y"/>
                                          </p:val>
                                        </p:tav>
                                      </p:tavLst>
                                    </p:anim>
                                    <p:anim calcmode="lin" valueType="num">
                                      <p:cBhvr>
                                        <p:cTn id="36" dur="1000" fill="hold"/>
                                        <p:tgtEl>
                                          <p:spTgt spid="5939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5939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59395">
                                            <p:txEl>
                                              <p:pRg st="2" end="2"/>
                                            </p:txEl>
                                          </p:spTgt>
                                        </p:tgtEl>
                                      </p:cBhvr>
                                    </p:animEffect>
                                  </p:childTnLst>
                                  <p:subTnLst>
                                    <p:audio>
                                      <p:cMediaNode vol="100000">
                                        <p:cTn display="0" masterRel="sameClick">
                                          <p:stCondLst>
                                            <p:cond evt="begin" delay="0">
                                              <p:tn val="32"/>
                                            </p:cond>
                                          </p:stCondLst>
                                          <p:endCondLst>
                                            <p:cond evt="onStopAudio" delay="0">
                                              <p:tgtEl>
                                                <p:sldTgt/>
                                              </p:tgtEl>
                                            </p:cond>
                                          </p:endCondLst>
                                        </p:cTn>
                                        <p:tgtEl>
                                          <p:sndTgt r:embed="rId4" name="coin.wav"/>
                                        </p:tgtEl>
                                      </p:cMediaNode>
                                    </p:audio>
                                  </p:sub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59395">
                                            <p:txEl>
                                              <p:pRg st="3" end="3"/>
                                            </p:txEl>
                                          </p:spTgt>
                                        </p:tgtEl>
                                        <p:attrNameLst>
                                          <p:attrName>style.visibility</p:attrName>
                                        </p:attrNameLst>
                                      </p:cBhvr>
                                      <p:to>
                                        <p:strVal val="visible"/>
                                      </p:to>
                                    </p:set>
                                    <p:anim calcmode="lin" valueType="num">
                                      <p:cBhvr>
                                        <p:cTn id="41" dur="1000" fill="hold"/>
                                        <p:tgtEl>
                                          <p:spTgt spid="5939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1000" fill="hold"/>
                                        <p:tgtEl>
                                          <p:spTgt spid="59395">
                                            <p:txEl>
                                              <p:pRg st="3" end="3"/>
                                            </p:txEl>
                                          </p:spTgt>
                                        </p:tgtEl>
                                        <p:attrNameLst>
                                          <p:attrName>ppt_y</p:attrName>
                                        </p:attrNameLst>
                                      </p:cBhvr>
                                      <p:tavLst>
                                        <p:tav tm="0">
                                          <p:val>
                                            <p:strVal val="#ppt_y"/>
                                          </p:val>
                                        </p:tav>
                                        <p:tav tm="100000">
                                          <p:val>
                                            <p:strVal val="#ppt_y"/>
                                          </p:val>
                                        </p:tav>
                                      </p:tavLst>
                                    </p:anim>
                                    <p:anim calcmode="lin" valueType="num">
                                      <p:cBhvr>
                                        <p:cTn id="43" dur="1000" fill="hold"/>
                                        <p:tgtEl>
                                          <p:spTgt spid="5939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1000" fill="hold"/>
                                        <p:tgtEl>
                                          <p:spTgt spid="5939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1000" tmFilter="0,0; .5, 1; 1, 1"/>
                                        <p:tgtEl>
                                          <p:spTgt spid="59395">
                                            <p:txEl>
                                              <p:pRg st="3" end="3"/>
                                            </p:txEl>
                                          </p:spTgt>
                                        </p:tgtEl>
                                      </p:cBhvr>
                                    </p:animEffect>
                                  </p:childTnLst>
                                  <p:subTnLst>
                                    <p:audio>
                                      <p:cMediaNode vol="100000">
                                        <p:cTn display="0" masterRel="sameClick">
                                          <p:stCondLst>
                                            <p:cond evt="begin" delay="0">
                                              <p:tn val="39"/>
                                            </p:cond>
                                          </p:stCondLst>
                                          <p:endCondLst>
                                            <p:cond evt="onStopAudio" delay="0">
                                              <p:tgtEl>
                                                <p:sldTgt/>
                                              </p:tgtEl>
                                            </p:cond>
                                          </p:endCondLst>
                                        </p:cTn>
                                        <p:tgtEl>
                                          <p:sndTgt r:embed="rId4" name="coin.wav"/>
                                        </p:tgtEl>
                                      </p:cMediaNode>
                                    </p:audio>
                                  </p:sub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59395">
                                            <p:txEl>
                                              <p:pRg st="4" end="4"/>
                                            </p:txEl>
                                          </p:spTgt>
                                        </p:tgtEl>
                                        <p:attrNameLst>
                                          <p:attrName>style.visibility</p:attrName>
                                        </p:attrNameLst>
                                      </p:cBhvr>
                                      <p:to>
                                        <p:strVal val="visible"/>
                                      </p:to>
                                    </p:set>
                                    <p:anim calcmode="lin" valueType="num">
                                      <p:cBhvr>
                                        <p:cTn id="48" dur="1000" fill="hold"/>
                                        <p:tgtEl>
                                          <p:spTgt spid="5939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1000" fill="hold"/>
                                        <p:tgtEl>
                                          <p:spTgt spid="59395">
                                            <p:txEl>
                                              <p:pRg st="4" end="4"/>
                                            </p:txEl>
                                          </p:spTgt>
                                        </p:tgtEl>
                                        <p:attrNameLst>
                                          <p:attrName>ppt_y</p:attrName>
                                        </p:attrNameLst>
                                      </p:cBhvr>
                                      <p:tavLst>
                                        <p:tav tm="0">
                                          <p:val>
                                            <p:strVal val="#ppt_y"/>
                                          </p:val>
                                        </p:tav>
                                        <p:tav tm="100000">
                                          <p:val>
                                            <p:strVal val="#ppt_y"/>
                                          </p:val>
                                        </p:tav>
                                      </p:tavLst>
                                    </p:anim>
                                    <p:anim calcmode="lin" valueType="num">
                                      <p:cBhvr>
                                        <p:cTn id="50" dur="1000" fill="hold"/>
                                        <p:tgtEl>
                                          <p:spTgt spid="5939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1000" fill="hold"/>
                                        <p:tgtEl>
                                          <p:spTgt spid="5939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1000" tmFilter="0,0; .5, 1; 1, 1"/>
                                        <p:tgtEl>
                                          <p:spTgt spid="59395">
                                            <p:txEl>
                                              <p:pRg st="4" end="4"/>
                                            </p:txEl>
                                          </p:spTgt>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4" name="coin.wav"/>
                                        </p:tgtEl>
                                      </p:cMediaNode>
                                    </p:audio>
                                  </p:sub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59395">
                                            <p:txEl>
                                              <p:pRg st="5" end="5"/>
                                            </p:txEl>
                                          </p:spTgt>
                                        </p:tgtEl>
                                        <p:attrNameLst>
                                          <p:attrName>style.visibility</p:attrName>
                                        </p:attrNameLst>
                                      </p:cBhvr>
                                      <p:to>
                                        <p:strVal val="visible"/>
                                      </p:to>
                                    </p:set>
                                    <p:anim calcmode="lin" valueType="num">
                                      <p:cBhvr>
                                        <p:cTn id="55" dur="1000" fill="hold"/>
                                        <p:tgtEl>
                                          <p:spTgt spid="5939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59395">
                                            <p:txEl>
                                              <p:pRg st="5" end="5"/>
                                            </p:txEl>
                                          </p:spTgt>
                                        </p:tgtEl>
                                        <p:attrNameLst>
                                          <p:attrName>ppt_y</p:attrName>
                                        </p:attrNameLst>
                                      </p:cBhvr>
                                      <p:tavLst>
                                        <p:tav tm="0">
                                          <p:val>
                                            <p:strVal val="#ppt_y"/>
                                          </p:val>
                                        </p:tav>
                                        <p:tav tm="100000">
                                          <p:val>
                                            <p:strVal val="#ppt_y"/>
                                          </p:val>
                                        </p:tav>
                                      </p:tavLst>
                                    </p:anim>
                                    <p:anim calcmode="lin" valueType="num">
                                      <p:cBhvr>
                                        <p:cTn id="57" dur="1000" fill="hold"/>
                                        <p:tgtEl>
                                          <p:spTgt spid="5939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5939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59395">
                                            <p:txEl>
                                              <p:pRg st="5" end="5"/>
                                            </p:txEl>
                                          </p:spTgt>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4" name="coin.wav"/>
                                        </p:tgtEl>
                                      </p:cMediaNode>
                                    </p:audio>
                                  </p:sub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59395">
                                            <p:txEl>
                                              <p:pRg st="6" end="6"/>
                                            </p:txEl>
                                          </p:spTgt>
                                        </p:tgtEl>
                                        <p:attrNameLst>
                                          <p:attrName>style.visibility</p:attrName>
                                        </p:attrNameLst>
                                      </p:cBhvr>
                                      <p:to>
                                        <p:strVal val="visible"/>
                                      </p:to>
                                    </p:set>
                                    <p:anim calcmode="lin" valueType="num">
                                      <p:cBhvr>
                                        <p:cTn id="62" dur="1000" fill="hold"/>
                                        <p:tgtEl>
                                          <p:spTgt spid="5939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59395">
                                            <p:txEl>
                                              <p:pRg st="6" end="6"/>
                                            </p:txEl>
                                          </p:spTgt>
                                        </p:tgtEl>
                                        <p:attrNameLst>
                                          <p:attrName>ppt_y</p:attrName>
                                        </p:attrNameLst>
                                      </p:cBhvr>
                                      <p:tavLst>
                                        <p:tav tm="0">
                                          <p:val>
                                            <p:strVal val="#ppt_y"/>
                                          </p:val>
                                        </p:tav>
                                        <p:tav tm="100000">
                                          <p:val>
                                            <p:strVal val="#ppt_y"/>
                                          </p:val>
                                        </p:tav>
                                      </p:tavLst>
                                    </p:anim>
                                    <p:anim calcmode="lin" valueType="num">
                                      <p:cBhvr>
                                        <p:cTn id="64" dur="1000" fill="hold"/>
                                        <p:tgtEl>
                                          <p:spTgt spid="5939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5939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59395">
                                            <p:txEl>
                                              <p:pRg st="6" end="6"/>
                                            </p:txEl>
                                          </p:spTgt>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4" name="coin.wav"/>
                                        </p:tgtEl>
                                      </p:cMediaNode>
                                    </p:audio>
                                  </p:subTnLst>
                                </p:cTn>
                              </p:par>
                              <p:par>
                                <p:cTn id="67" presetID="41" presetClass="entr" presetSubtype="0" fill="hold" grpId="0" nodeType="withEffect">
                                  <p:stCondLst>
                                    <p:cond delay="0"/>
                                  </p:stCondLst>
                                  <p:iterate type="lt">
                                    <p:tmPct val="10000"/>
                                  </p:iterate>
                                  <p:childTnLst>
                                    <p:set>
                                      <p:cBhvr>
                                        <p:cTn id="68" dur="1" fill="hold">
                                          <p:stCondLst>
                                            <p:cond delay="0"/>
                                          </p:stCondLst>
                                        </p:cTn>
                                        <p:tgtEl>
                                          <p:spTgt spid="59395">
                                            <p:txEl>
                                              <p:pRg st="7" end="7"/>
                                            </p:txEl>
                                          </p:spTgt>
                                        </p:tgtEl>
                                        <p:attrNameLst>
                                          <p:attrName>style.visibility</p:attrName>
                                        </p:attrNameLst>
                                      </p:cBhvr>
                                      <p:to>
                                        <p:strVal val="visible"/>
                                      </p:to>
                                    </p:set>
                                    <p:anim calcmode="lin" valueType="num">
                                      <p:cBhvr>
                                        <p:cTn id="69" dur="1000" fill="hold"/>
                                        <p:tgtEl>
                                          <p:spTgt spid="5939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1000" fill="hold"/>
                                        <p:tgtEl>
                                          <p:spTgt spid="59395">
                                            <p:txEl>
                                              <p:pRg st="7" end="7"/>
                                            </p:txEl>
                                          </p:spTgt>
                                        </p:tgtEl>
                                        <p:attrNameLst>
                                          <p:attrName>ppt_y</p:attrName>
                                        </p:attrNameLst>
                                      </p:cBhvr>
                                      <p:tavLst>
                                        <p:tav tm="0">
                                          <p:val>
                                            <p:strVal val="#ppt_y"/>
                                          </p:val>
                                        </p:tav>
                                        <p:tav tm="100000">
                                          <p:val>
                                            <p:strVal val="#ppt_y"/>
                                          </p:val>
                                        </p:tav>
                                      </p:tavLst>
                                    </p:anim>
                                    <p:anim calcmode="lin" valueType="num">
                                      <p:cBhvr>
                                        <p:cTn id="71" dur="1000" fill="hold"/>
                                        <p:tgtEl>
                                          <p:spTgt spid="5939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1000" fill="hold"/>
                                        <p:tgtEl>
                                          <p:spTgt spid="5939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1000" tmFilter="0,0; .5, 1; 1, 1"/>
                                        <p:tgtEl>
                                          <p:spTgt spid="59395">
                                            <p:txEl>
                                              <p:pRg st="7" end="7"/>
                                            </p:txEl>
                                          </p:spTgt>
                                        </p:tgtEl>
                                      </p:cBhvr>
                                    </p:animEffect>
                                  </p:childTnLst>
                                  <p:subTnLst>
                                    <p:audio>
                                      <p:cMediaNode vol="100000">
                                        <p:cTn display="0" masterRel="sameClick">
                                          <p:stCondLst>
                                            <p:cond evt="begin" delay="0">
                                              <p:tn val="67"/>
                                            </p:cond>
                                          </p:stCondLst>
                                          <p:endCondLst>
                                            <p:cond evt="onStopAudio" delay="0">
                                              <p:tgtEl>
                                                <p:sldTgt/>
                                              </p:tgtEl>
                                            </p:cond>
                                          </p:endCondLst>
                                        </p:cTn>
                                        <p:tgtEl>
                                          <p:sndTgt r:embed="rId4" name="coin.wav"/>
                                        </p:tgtEl>
                                      </p:cMediaNode>
                                    </p:audio>
                                  </p:subTnLst>
                                </p:cTn>
                              </p:par>
                              <p:par>
                                <p:cTn id="74" presetID="41" presetClass="entr" presetSubtype="0" fill="hold" grpId="0" nodeType="withEffect">
                                  <p:stCondLst>
                                    <p:cond delay="0"/>
                                  </p:stCondLst>
                                  <p:iterate type="lt">
                                    <p:tmPct val="10000"/>
                                  </p:iterate>
                                  <p:childTnLst>
                                    <p:set>
                                      <p:cBhvr>
                                        <p:cTn id="75" dur="1" fill="hold">
                                          <p:stCondLst>
                                            <p:cond delay="0"/>
                                          </p:stCondLst>
                                        </p:cTn>
                                        <p:tgtEl>
                                          <p:spTgt spid="59395">
                                            <p:txEl>
                                              <p:pRg st="8" end="8"/>
                                            </p:txEl>
                                          </p:spTgt>
                                        </p:tgtEl>
                                        <p:attrNameLst>
                                          <p:attrName>style.visibility</p:attrName>
                                        </p:attrNameLst>
                                      </p:cBhvr>
                                      <p:to>
                                        <p:strVal val="visible"/>
                                      </p:to>
                                    </p:set>
                                    <p:anim calcmode="lin" valueType="num">
                                      <p:cBhvr>
                                        <p:cTn id="76" dur="1000" fill="hold"/>
                                        <p:tgtEl>
                                          <p:spTgt spid="5939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1000" fill="hold"/>
                                        <p:tgtEl>
                                          <p:spTgt spid="59395">
                                            <p:txEl>
                                              <p:pRg st="8" end="8"/>
                                            </p:txEl>
                                          </p:spTgt>
                                        </p:tgtEl>
                                        <p:attrNameLst>
                                          <p:attrName>ppt_y</p:attrName>
                                        </p:attrNameLst>
                                      </p:cBhvr>
                                      <p:tavLst>
                                        <p:tav tm="0">
                                          <p:val>
                                            <p:strVal val="#ppt_y"/>
                                          </p:val>
                                        </p:tav>
                                        <p:tav tm="100000">
                                          <p:val>
                                            <p:strVal val="#ppt_y"/>
                                          </p:val>
                                        </p:tav>
                                      </p:tavLst>
                                    </p:anim>
                                    <p:anim calcmode="lin" valueType="num">
                                      <p:cBhvr>
                                        <p:cTn id="78" dur="1000" fill="hold"/>
                                        <p:tgtEl>
                                          <p:spTgt spid="5939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1000" fill="hold"/>
                                        <p:tgtEl>
                                          <p:spTgt spid="5939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000" tmFilter="0,0; .5, 1; 1, 1"/>
                                        <p:tgtEl>
                                          <p:spTgt spid="59395">
                                            <p:txEl>
                                              <p:pRg st="8" end="8"/>
                                            </p:txEl>
                                          </p:spTgt>
                                        </p:tgtEl>
                                      </p:cBhvr>
                                    </p:animEffect>
                                  </p:childTnLst>
                                  <p:subTnLst>
                                    <p:audio>
                                      <p:cMediaNode vol="100000">
                                        <p:cTn display="0" masterRel="sameClick">
                                          <p:stCondLst>
                                            <p:cond evt="begin" delay="0">
                                              <p:tn val="74"/>
                                            </p:cond>
                                          </p:stCondLst>
                                          <p:endCondLst>
                                            <p:cond evt="onStopAudio" delay="0">
                                              <p:tgtEl>
                                                <p:sldTgt/>
                                              </p:tgtEl>
                                            </p:cond>
                                          </p:endCondLst>
                                        </p:cTn>
                                        <p:tgtEl>
                                          <p:sndTgt r:embed="rId4" name="coin.wav"/>
                                        </p:tgtEl>
                                      </p:cMediaNode>
                                    </p:audio>
                                  </p:subTnLst>
                                </p:cTn>
                              </p:par>
                              <p:par>
                                <p:cTn id="81" presetID="41" presetClass="entr" presetSubtype="0" fill="hold" grpId="0" nodeType="withEffect">
                                  <p:stCondLst>
                                    <p:cond delay="0"/>
                                  </p:stCondLst>
                                  <p:iterate type="lt">
                                    <p:tmPct val="10000"/>
                                  </p:iterate>
                                  <p:childTnLst>
                                    <p:set>
                                      <p:cBhvr>
                                        <p:cTn id="82" dur="1" fill="hold">
                                          <p:stCondLst>
                                            <p:cond delay="0"/>
                                          </p:stCondLst>
                                        </p:cTn>
                                        <p:tgtEl>
                                          <p:spTgt spid="59395">
                                            <p:txEl>
                                              <p:pRg st="9" end="9"/>
                                            </p:txEl>
                                          </p:spTgt>
                                        </p:tgtEl>
                                        <p:attrNameLst>
                                          <p:attrName>style.visibility</p:attrName>
                                        </p:attrNameLst>
                                      </p:cBhvr>
                                      <p:to>
                                        <p:strVal val="visible"/>
                                      </p:to>
                                    </p:set>
                                    <p:anim calcmode="lin" valueType="num">
                                      <p:cBhvr>
                                        <p:cTn id="83" dur="1000" fill="hold"/>
                                        <p:tgtEl>
                                          <p:spTgt spid="59395">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1000" fill="hold"/>
                                        <p:tgtEl>
                                          <p:spTgt spid="59395">
                                            <p:txEl>
                                              <p:pRg st="9" end="9"/>
                                            </p:txEl>
                                          </p:spTgt>
                                        </p:tgtEl>
                                        <p:attrNameLst>
                                          <p:attrName>ppt_y</p:attrName>
                                        </p:attrNameLst>
                                      </p:cBhvr>
                                      <p:tavLst>
                                        <p:tav tm="0">
                                          <p:val>
                                            <p:strVal val="#ppt_y"/>
                                          </p:val>
                                        </p:tav>
                                        <p:tav tm="100000">
                                          <p:val>
                                            <p:strVal val="#ppt_y"/>
                                          </p:val>
                                        </p:tav>
                                      </p:tavLst>
                                    </p:anim>
                                    <p:anim calcmode="lin" valueType="num">
                                      <p:cBhvr>
                                        <p:cTn id="85" dur="1000" fill="hold"/>
                                        <p:tgtEl>
                                          <p:spTgt spid="59395">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1000" fill="hold"/>
                                        <p:tgtEl>
                                          <p:spTgt spid="59395">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000" tmFilter="0,0; .5, 1; 1, 1"/>
                                        <p:tgtEl>
                                          <p:spTgt spid="59395">
                                            <p:txEl>
                                              <p:pRg st="9" end="9"/>
                                            </p:txEl>
                                          </p:spTgt>
                                        </p:tgtEl>
                                      </p:cBhvr>
                                    </p:animEffect>
                                  </p:childTnLst>
                                  <p:subTnLst>
                                    <p:audio>
                                      <p:cMediaNode vol="100000">
                                        <p:cTn display="0" masterRel="sameClick">
                                          <p:stCondLst>
                                            <p:cond evt="begin" delay="0">
                                              <p:tn val="81"/>
                                            </p:cond>
                                          </p:stCondLst>
                                          <p:endCondLst>
                                            <p:cond evt="onStopAudio" delay="0">
                                              <p:tgtEl>
                                                <p:sldTgt/>
                                              </p:tgtEl>
                                            </p:cond>
                                          </p:endCondLst>
                                        </p:cTn>
                                        <p:tgtEl>
                                          <p:sndTgt r:embed="rId4" name="coin.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1" presetClass="exit" presetSubtype="4" fill="hold" nodeType="clickEffect">
                                  <p:stCondLst>
                                    <p:cond delay="0"/>
                                  </p:stCondLst>
                                  <p:iterate type="lt">
                                    <p:tmPct val="0"/>
                                  </p:iterate>
                                  <p:childTnLst>
                                    <p:animEffect transition="out" filter="wheel(4)">
                                      <p:cBhvr>
                                        <p:cTn id="91" dur="1000"/>
                                        <p:tgtEl>
                                          <p:spTgt spid="59395">
                                            <p:txEl>
                                              <p:pRg st="0" end="0"/>
                                            </p:txEl>
                                          </p:spTgt>
                                        </p:tgtEl>
                                      </p:cBhvr>
                                    </p:animEffect>
                                    <p:set>
                                      <p:cBhvr>
                                        <p:cTn id="92" dur="1" fill="hold">
                                          <p:stCondLst>
                                            <p:cond delay="999"/>
                                          </p:stCondLst>
                                        </p:cTn>
                                        <p:tgtEl>
                                          <p:spTgt spid="59395">
                                            <p:txEl>
                                              <p:pRg st="0" end="0"/>
                                            </p:txEl>
                                          </p:spTgt>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1" presetClass="exit" presetSubtype="4" fill="hold" nodeType="clickEffect">
                                  <p:stCondLst>
                                    <p:cond delay="0"/>
                                  </p:stCondLst>
                                  <p:iterate type="lt">
                                    <p:tmPct val="0"/>
                                  </p:iterate>
                                  <p:childTnLst>
                                    <p:animEffect transition="out" filter="wheel(4)">
                                      <p:cBhvr>
                                        <p:cTn id="96" dur="1000"/>
                                        <p:tgtEl>
                                          <p:spTgt spid="59395">
                                            <p:txEl>
                                              <p:pRg st="9" end="9"/>
                                            </p:txEl>
                                          </p:spTgt>
                                        </p:tgtEl>
                                      </p:cBhvr>
                                    </p:animEffect>
                                    <p:set>
                                      <p:cBhvr>
                                        <p:cTn id="97" dur="1" fill="hold">
                                          <p:stCondLst>
                                            <p:cond delay="999"/>
                                          </p:stCondLst>
                                        </p:cTn>
                                        <p:tgtEl>
                                          <p:spTgt spid="59395">
                                            <p:txEl>
                                              <p:pRg st="9" end="9"/>
                                            </p:txEl>
                                          </p:spTgt>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1" presetClass="exit" presetSubtype="4" fill="hold" nodeType="clickEffect">
                                  <p:stCondLst>
                                    <p:cond delay="0"/>
                                  </p:stCondLst>
                                  <p:iterate type="lt">
                                    <p:tmPct val="0"/>
                                  </p:iterate>
                                  <p:childTnLst>
                                    <p:animEffect transition="out" filter="wheel(4)">
                                      <p:cBhvr>
                                        <p:cTn id="101" dur="1000"/>
                                        <p:tgtEl>
                                          <p:spTgt spid="59395">
                                            <p:txEl>
                                              <p:pRg st="2" end="2"/>
                                            </p:txEl>
                                          </p:spTgt>
                                        </p:tgtEl>
                                      </p:cBhvr>
                                    </p:animEffect>
                                    <p:set>
                                      <p:cBhvr>
                                        <p:cTn id="102" dur="1" fill="hold">
                                          <p:stCondLst>
                                            <p:cond delay="999"/>
                                          </p:stCondLst>
                                        </p:cTn>
                                        <p:tgtEl>
                                          <p:spTgt spid="59395">
                                            <p:txEl>
                                              <p:pRg st="2" end="2"/>
                                            </p:txEl>
                                          </p:spTgt>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1" presetClass="exit" presetSubtype="4" fill="hold" nodeType="clickEffect">
                                  <p:stCondLst>
                                    <p:cond delay="0"/>
                                  </p:stCondLst>
                                  <p:iterate type="lt">
                                    <p:tmPct val="0"/>
                                  </p:iterate>
                                  <p:childTnLst>
                                    <p:animEffect transition="out" filter="wheel(4)">
                                      <p:cBhvr>
                                        <p:cTn id="106" dur="1000"/>
                                        <p:tgtEl>
                                          <p:spTgt spid="59395">
                                            <p:txEl>
                                              <p:pRg st="5" end="5"/>
                                            </p:txEl>
                                          </p:spTgt>
                                        </p:tgtEl>
                                      </p:cBhvr>
                                    </p:animEffect>
                                    <p:set>
                                      <p:cBhvr>
                                        <p:cTn id="107" dur="1" fill="hold">
                                          <p:stCondLst>
                                            <p:cond delay="999"/>
                                          </p:stCondLst>
                                        </p:cTn>
                                        <p:tgtEl>
                                          <p:spTgt spid="59395">
                                            <p:txEl>
                                              <p:pRg st="5" end="5"/>
                                            </p:txEl>
                                          </p:spTgt>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1" presetClass="exit" presetSubtype="4" fill="hold" nodeType="clickEffect">
                                  <p:stCondLst>
                                    <p:cond delay="0"/>
                                  </p:stCondLst>
                                  <p:iterate type="lt">
                                    <p:tmPct val="0"/>
                                  </p:iterate>
                                  <p:childTnLst>
                                    <p:animEffect transition="out" filter="wheel(4)">
                                      <p:cBhvr>
                                        <p:cTn id="111" dur="1000"/>
                                        <p:tgtEl>
                                          <p:spTgt spid="59395">
                                            <p:txEl>
                                              <p:pRg st="4" end="4"/>
                                            </p:txEl>
                                          </p:spTgt>
                                        </p:tgtEl>
                                      </p:cBhvr>
                                    </p:animEffect>
                                    <p:set>
                                      <p:cBhvr>
                                        <p:cTn id="112" dur="1" fill="hold">
                                          <p:stCondLst>
                                            <p:cond delay="999"/>
                                          </p:stCondLst>
                                        </p:cTn>
                                        <p:tgtEl>
                                          <p:spTgt spid="59395">
                                            <p:txEl>
                                              <p:pRg st="4" end="4"/>
                                            </p:txEl>
                                          </p:spTgt>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1" presetClass="exit" presetSubtype="4" fill="hold" nodeType="clickEffect">
                                  <p:stCondLst>
                                    <p:cond delay="0"/>
                                  </p:stCondLst>
                                  <p:iterate type="lt">
                                    <p:tmPct val="0"/>
                                  </p:iterate>
                                  <p:childTnLst>
                                    <p:animEffect transition="out" filter="wheel(4)">
                                      <p:cBhvr>
                                        <p:cTn id="116" dur="1000"/>
                                        <p:tgtEl>
                                          <p:spTgt spid="59395">
                                            <p:txEl>
                                              <p:pRg st="7" end="7"/>
                                            </p:txEl>
                                          </p:spTgt>
                                        </p:tgtEl>
                                      </p:cBhvr>
                                    </p:animEffect>
                                    <p:set>
                                      <p:cBhvr>
                                        <p:cTn id="117" dur="1" fill="hold">
                                          <p:stCondLst>
                                            <p:cond delay="999"/>
                                          </p:stCondLst>
                                        </p:cTn>
                                        <p:tgtEl>
                                          <p:spTgt spid="59395">
                                            <p:txEl>
                                              <p:pRg st="7" end="7"/>
                                            </p:txEl>
                                          </p:spTgt>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1" presetClass="exit" presetSubtype="4" fill="hold" nodeType="clickEffect">
                                  <p:stCondLst>
                                    <p:cond delay="0"/>
                                  </p:stCondLst>
                                  <p:iterate type="lt">
                                    <p:tmPct val="0"/>
                                  </p:iterate>
                                  <p:childTnLst>
                                    <p:animEffect transition="out" filter="wheel(4)">
                                      <p:cBhvr>
                                        <p:cTn id="121" dur="1000"/>
                                        <p:tgtEl>
                                          <p:spTgt spid="59395">
                                            <p:txEl>
                                              <p:pRg st="1" end="1"/>
                                            </p:txEl>
                                          </p:spTgt>
                                        </p:tgtEl>
                                      </p:cBhvr>
                                    </p:animEffect>
                                    <p:set>
                                      <p:cBhvr>
                                        <p:cTn id="122" dur="1" fill="hold">
                                          <p:stCondLst>
                                            <p:cond delay="999"/>
                                          </p:stCondLst>
                                        </p:cTn>
                                        <p:tgtEl>
                                          <p:spTgt spid="59395">
                                            <p:txEl>
                                              <p:pRg st="1" end="1"/>
                                            </p:txEl>
                                          </p:spTgt>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1" presetClass="exit" presetSubtype="4" fill="hold" nodeType="clickEffect">
                                  <p:stCondLst>
                                    <p:cond delay="0"/>
                                  </p:stCondLst>
                                  <p:iterate type="lt">
                                    <p:tmPct val="0"/>
                                  </p:iterate>
                                  <p:childTnLst>
                                    <p:animEffect transition="out" filter="wheel(4)">
                                      <p:cBhvr>
                                        <p:cTn id="126" dur="1000"/>
                                        <p:tgtEl>
                                          <p:spTgt spid="59395">
                                            <p:txEl>
                                              <p:pRg st="8" end="8"/>
                                            </p:txEl>
                                          </p:spTgt>
                                        </p:tgtEl>
                                      </p:cBhvr>
                                    </p:animEffect>
                                    <p:set>
                                      <p:cBhvr>
                                        <p:cTn id="127" dur="1" fill="hold">
                                          <p:stCondLst>
                                            <p:cond delay="999"/>
                                          </p:stCondLst>
                                        </p:cTn>
                                        <p:tgtEl>
                                          <p:spTgt spid="59395">
                                            <p:txEl>
                                              <p:pRg st="8" end="8"/>
                                            </p:txEl>
                                          </p:spTgt>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1" presetClass="exit" presetSubtype="4" fill="hold" nodeType="clickEffect">
                                  <p:stCondLst>
                                    <p:cond delay="0"/>
                                  </p:stCondLst>
                                  <p:iterate type="lt">
                                    <p:tmPct val="0"/>
                                  </p:iterate>
                                  <p:childTnLst>
                                    <p:animEffect transition="out" filter="wheel(4)">
                                      <p:cBhvr>
                                        <p:cTn id="131" dur="1000"/>
                                        <p:tgtEl>
                                          <p:spTgt spid="59395">
                                            <p:txEl>
                                              <p:pRg st="3" end="3"/>
                                            </p:txEl>
                                          </p:spTgt>
                                        </p:tgtEl>
                                      </p:cBhvr>
                                    </p:animEffect>
                                    <p:set>
                                      <p:cBhvr>
                                        <p:cTn id="132" dur="1" fill="hold">
                                          <p:stCondLst>
                                            <p:cond delay="999"/>
                                          </p:stCondLst>
                                        </p:cTn>
                                        <p:tgtEl>
                                          <p:spTgt spid="59395">
                                            <p:txEl>
                                              <p:pRg st="3" end="3"/>
                                            </p:txEl>
                                          </p:spTgt>
                                        </p:tgtEl>
                                        <p:attrNameLst>
                                          <p:attrName>style.visibility</p:attrName>
                                        </p:attrNameLst>
                                      </p:cBhvr>
                                      <p:to>
                                        <p:strVal val="hidden"/>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1" presetClass="exit" presetSubtype="4" fill="hold" nodeType="clickEffect">
                                  <p:stCondLst>
                                    <p:cond delay="0"/>
                                  </p:stCondLst>
                                  <p:iterate type="lt">
                                    <p:tmPct val="0"/>
                                  </p:iterate>
                                  <p:childTnLst>
                                    <p:animEffect transition="out" filter="wheel(4)">
                                      <p:cBhvr>
                                        <p:cTn id="136" dur="1000"/>
                                        <p:tgtEl>
                                          <p:spTgt spid="59395">
                                            <p:txEl>
                                              <p:pRg st="6" end="6"/>
                                            </p:txEl>
                                          </p:spTgt>
                                        </p:tgtEl>
                                      </p:cBhvr>
                                    </p:animEffect>
                                    <p:set>
                                      <p:cBhvr>
                                        <p:cTn id="137" dur="1" fill="hold">
                                          <p:stCondLst>
                                            <p:cond delay="999"/>
                                          </p:stCondLst>
                                        </p:cTn>
                                        <p:tgtEl>
                                          <p:spTgt spid="5939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allAtOnce" animBg="1"/>
    </p:bldLst>
  </p:timing>
</p:sld>
</file>

<file path=ppt/theme/theme1.xml><?xml version="1.0" encoding="utf-8"?>
<a:theme xmlns:a="http://schemas.openxmlformats.org/drawingml/2006/main" name="Clase Seño Loli by Slidesgo">
  <a:themeElements>
    <a:clrScheme name="Simple Light">
      <a:dk1>
        <a:srgbClr val="4D4D95"/>
      </a:dk1>
      <a:lt1>
        <a:srgbClr val="FFFFFF"/>
      </a:lt1>
      <a:dk2>
        <a:srgbClr val="FFD26D"/>
      </a:dk2>
      <a:lt2>
        <a:srgbClr val="FB5760"/>
      </a:lt2>
      <a:accent1>
        <a:srgbClr val="47C5A3"/>
      </a:accent1>
      <a:accent2>
        <a:srgbClr val="6666BC"/>
      </a:accent2>
      <a:accent3>
        <a:srgbClr val="FF8163"/>
      </a:accent3>
      <a:accent4>
        <a:srgbClr val="FB5760"/>
      </a:accent4>
      <a:accent5>
        <a:srgbClr val="FFD26D"/>
      </a:accent5>
      <a:accent6>
        <a:srgbClr val="47C5A3"/>
      </a:accent6>
      <a:hlink>
        <a:srgbClr val="4D4D9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687</Words>
  <Application>Microsoft Office PowerPoint</Application>
  <PresentationFormat>On-screen Show (16:9)</PresentationFormat>
  <Paragraphs>174</Paragraphs>
  <Slides>14</Slides>
  <Notes>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14</vt:i4>
      </vt:variant>
    </vt:vector>
  </HeadingPairs>
  <TitlesOfParts>
    <vt:vector size="30" baseType="lpstr">
      <vt:lpstr>Times New Roman</vt:lpstr>
      <vt:lpstr>Wingdings</vt:lpstr>
      <vt:lpstr>Arial</vt:lpstr>
      <vt:lpstr>Segoe UI Black</vt:lpstr>
      <vt:lpstr>Cambria Math</vt:lpstr>
      <vt:lpstr>Leelawadee</vt:lpstr>
      <vt:lpstr>Quicksand</vt:lpstr>
      <vt:lpstr>Tahoma</vt:lpstr>
      <vt:lpstr>VNI-Bodon-Poster</vt:lpstr>
      <vt:lpstr>Londrina Solid</vt:lpstr>
      <vt:lpstr>Calibri</vt:lpstr>
      <vt:lpstr>WP MathA</vt:lpstr>
      <vt:lpstr>VNI-Times</vt:lpstr>
      <vt:lpstr>Bahnschrift Light Condensed</vt:lpstr>
      <vt:lpstr>Clase Seño Loli by Slidesgo</vt:lpstr>
      <vt:lpstr>1_Office Theme</vt:lpstr>
      <vt:lpstr>Chào mừng các con đến với tiết học trực tuyến môn Toán</vt:lpstr>
      <vt:lpstr>PowerPoint Presentation</vt:lpstr>
      <vt:lpstr>PowerPoint Presentation</vt:lpstr>
      <vt:lpstr>Chúng ta đã học những bảng nhân nào?</vt:lpstr>
      <vt:lpstr>Bảng nhân 7</vt:lpstr>
      <vt:lpstr>PowerPoint Presentation</vt:lpstr>
      <vt:lpstr>Lập bảng nhân 7</vt:lpstr>
      <vt:lpstr>Lập bảng nhân 7</vt:lpstr>
      <vt:lpstr>Hoïc thuoäc BAÛNG NHAÂN 7</vt:lpstr>
      <vt:lpstr>Tính nhẩm</vt:lpstr>
      <vt:lpstr>: Một tuần lễ có bao nhiêu ngày? </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Bảng nhân 6</dc:title>
  <dc:creator>Ha_KHQS</dc:creator>
  <cp:lastModifiedBy>Administrator</cp:lastModifiedBy>
  <cp:revision>46</cp:revision>
  <dcterms:created xsi:type="dcterms:W3CDTF">2021-10-15T07:23:44Z</dcterms:created>
  <dcterms:modified xsi:type="dcterms:W3CDTF">2021-10-25T11:58:07Z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BCB3027652E1473C95CA16927E8B47E5</vt:lpwstr>
  </property>
  <property fmtid="{D5CDD505-2E9C-101B-9397-08002B2CF9AE}" pid="3" name="KSOProductBuildVer">
    <vt:lpwstr>1033-11.2.0.10323</vt:lpwstr>
  </property>
</Properties>
</file>